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0" r:id="rId2"/>
    <p:sldMasterId id="2147483724" r:id="rId3"/>
    <p:sldMasterId id="2147483740" r:id="rId4"/>
    <p:sldMasterId id="2147483757" r:id="rId5"/>
    <p:sldMasterId id="2147483805" r:id="rId6"/>
    <p:sldMasterId id="2147483829" r:id="rId7"/>
  </p:sldMasterIdLst>
  <p:notesMasterIdLst>
    <p:notesMasterId r:id="rId78"/>
  </p:notesMasterIdLst>
  <p:sldIdLst>
    <p:sldId id="396" r:id="rId8"/>
    <p:sldId id="844" r:id="rId9"/>
    <p:sldId id="845" r:id="rId10"/>
    <p:sldId id="763" r:id="rId11"/>
    <p:sldId id="305" r:id="rId12"/>
    <p:sldId id="759" r:id="rId13"/>
    <p:sldId id="846" r:id="rId14"/>
    <p:sldId id="870" r:id="rId15"/>
    <p:sldId id="783" r:id="rId16"/>
    <p:sldId id="784" r:id="rId17"/>
    <p:sldId id="808" r:id="rId18"/>
    <p:sldId id="814" r:id="rId19"/>
    <p:sldId id="821" r:id="rId20"/>
    <p:sldId id="815" r:id="rId21"/>
    <p:sldId id="816" r:id="rId22"/>
    <p:sldId id="817" r:id="rId23"/>
    <p:sldId id="831" r:id="rId24"/>
    <p:sldId id="822" r:id="rId25"/>
    <p:sldId id="823" r:id="rId26"/>
    <p:sldId id="824" r:id="rId27"/>
    <p:sldId id="825" r:id="rId28"/>
    <p:sldId id="826" r:id="rId29"/>
    <p:sldId id="827" r:id="rId30"/>
    <p:sldId id="828" r:id="rId31"/>
    <p:sldId id="829" r:id="rId32"/>
    <p:sldId id="905" r:id="rId33"/>
    <p:sldId id="906" r:id="rId34"/>
    <p:sldId id="907" r:id="rId35"/>
    <p:sldId id="908" r:id="rId36"/>
    <p:sldId id="924" r:id="rId37"/>
    <p:sldId id="909" r:id="rId38"/>
    <p:sldId id="911" r:id="rId39"/>
    <p:sldId id="916" r:id="rId40"/>
    <p:sldId id="917" r:id="rId41"/>
    <p:sldId id="918" r:id="rId42"/>
    <p:sldId id="925" r:id="rId43"/>
    <p:sldId id="919" r:id="rId44"/>
    <p:sldId id="920" r:id="rId45"/>
    <p:sldId id="923" r:id="rId46"/>
    <p:sldId id="832" r:id="rId47"/>
    <p:sldId id="897" r:id="rId48"/>
    <p:sldId id="872" r:id="rId49"/>
    <p:sldId id="873" r:id="rId50"/>
    <p:sldId id="875" r:id="rId51"/>
    <p:sldId id="876" r:id="rId52"/>
    <p:sldId id="877" r:id="rId53"/>
    <p:sldId id="878" r:id="rId54"/>
    <p:sldId id="879" r:id="rId55"/>
    <p:sldId id="880" r:id="rId56"/>
    <p:sldId id="881" r:id="rId57"/>
    <p:sldId id="882" r:id="rId58"/>
    <p:sldId id="884" r:id="rId59"/>
    <p:sldId id="885" r:id="rId60"/>
    <p:sldId id="886" r:id="rId61"/>
    <p:sldId id="887" r:id="rId62"/>
    <p:sldId id="888" r:id="rId63"/>
    <p:sldId id="889" r:id="rId64"/>
    <p:sldId id="890" r:id="rId65"/>
    <p:sldId id="891" r:id="rId66"/>
    <p:sldId id="892" r:id="rId67"/>
    <p:sldId id="893" r:id="rId68"/>
    <p:sldId id="894" r:id="rId69"/>
    <p:sldId id="898" r:id="rId70"/>
    <p:sldId id="896" r:id="rId71"/>
    <p:sldId id="841" r:id="rId72"/>
    <p:sldId id="489" r:id="rId73"/>
    <p:sldId id="492" r:id="rId74"/>
    <p:sldId id="493" r:id="rId75"/>
    <p:sldId id="899" r:id="rId76"/>
    <p:sldId id="900" r:id="rId7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66FF"/>
    <a:srgbClr val="3366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p:scale>
          <a:sx n="59" d="100"/>
          <a:sy n="59" d="100"/>
        </p:scale>
        <p:origin x="-900" y="-180"/>
      </p:cViewPr>
      <p:guideLst>
        <p:guide orient="horz" pos="2167"/>
        <p:guide pos="3840"/>
      </p:guideLst>
    </p:cSldViewPr>
  </p:slideViewPr>
  <p:notesTextViewPr>
    <p:cViewPr>
      <p:scale>
        <a:sx n="1" d="1"/>
        <a:sy n="1" d="1"/>
      </p:scale>
      <p:origin x="0" y="0"/>
    </p:cViewPr>
  </p:notesTextViewPr>
  <p:sorterViewPr>
    <p:cViewPr>
      <p:scale>
        <a:sx n="62" d="100"/>
        <a:sy n="62" d="100"/>
      </p:scale>
      <p:origin x="0" y="1018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124EE9-7C3A-4CF3-AB55-73247CB96653}" type="datetimeFigureOut">
              <a:rPr lang="zh-TW" altLang="en-US" smtClean="0"/>
              <a:t>2017/2/14</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697059-9E3E-4C58-BE0E-906ABC933009}" type="slidenum">
              <a:rPr lang="zh-TW" altLang="en-US" smtClean="0"/>
              <a:t>‹#›</a:t>
            </a:fld>
            <a:endParaRPr lang="zh-TW" altLang="en-US"/>
          </a:p>
        </p:txBody>
      </p:sp>
    </p:spTree>
    <p:extLst>
      <p:ext uri="{BB962C8B-B14F-4D97-AF65-F5344CB8AC3E}">
        <p14:creationId xmlns:p14="http://schemas.microsoft.com/office/powerpoint/2010/main" val="3661681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couturedigital.com/Wordpress/wp-content/uploads/2011/03/23-Zone-Smart-Home-Hertfordshire.jpg"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14832">
              <a:defRPr sz="3100">
                <a:solidFill>
                  <a:srgbClr val="CC3300"/>
                </a:solidFill>
                <a:latin typeface="Times New Roman" pitchFamily="18" charset="0"/>
              </a:defRPr>
            </a:lvl1pPr>
            <a:lvl2pPr marL="730617" indent="-281007" defTabSz="914832">
              <a:defRPr sz="3100">
                <a:solidFill>
                  <a:srgbClr val="CC3300"/>
                </a:solidFill>
                <a:latin typeface="Times New Roman" pitchFamily="18" charset="0"/>
              </a:defRPr>
            </a:lvl2pPr>
            <a:lvl3pPr marL="1124026" indent="-224805" defTabSz="914832">
              <a:defRPr sz="3100">
                <a:solidFill>
                  <a:srgbClr val="CC3300"/>
                </a:solidFill>
                <a:latin typeface="Times New Roman" pitchFamily="18" charset="0"/>
              </a:defRPr>
            </a:lvl3pPr>
            <a:lvl4pPr marL="1573637" indent="-224805" defTabSz="914832">
              <a:defRPr sz="3100">
                <a:solidFill>
                  <a:srgbClr val="CC3300"/>
                </a:solidFill>
                <a:latin typeface="Times New Roman" pitchFamily="18" charset="0"/>
              </a:defRPr>
            </a:lvl4pPr>
            <a:lvl5pPr marL="2023247" indent="-224805" defTabSz="914832">
              <a:defRPr sz="3100">
                <a:solidFill>
                  <a:srgbClr val="CC3300"/>
                </a:solidFill>
                <a:latin typeface="Times New Roman" pitchFamily="18" charset="0"/>
              </a:defRPr>
            </a:lvl5pPr>
            <a:lvl6pPr marL="2472858" indent="-224805" defTabSz="914832" eaLnBrk="0" fontAlgn="base" hangingPunct="0">
              <a:spcBef>
                <a:spcPct val="0"/>
              </a:spcBef>
              <a:spcAft>
                <a:spcPct val="0"/>
              </a:spcAft>
              <a:defRPr sz="3100">
                <a:solidFill>
                  <a:srgbClr val="CC3300"/>
                </a:solidFill>
                <a:latin typeface="Times New Roman" pitchFamily="18" charset="0"/>
              </a:defRPr>
            </a:lvl6pPr>
            <a:lvl7pPr marL="2922468" indent="-224805" defTabSz="914832" eaLnBrk="0" fontAlgn="base" hangingPunct="0">
              <a:spcBef>
                <a:spcPct val="0"/>
              </a:spcBef>
              <a:spcAft>
                <a:spcPct val="0"/>
              </a:spcAft>
              <a:defRPr sz="3100">
                <a:solidFill>
                  <a:srgbClr val="CC3300"/>
                </a:solidFill>
                <a:latin typeface="Times New Roman" pitchFamily="18" charset="0"/>
              </a:defRPr>
            </a:lvl7pPr>
            <a:lvl8pPr marL="3372079" indent="-224805" defTabSz="914832" eaLnBrk="0" fontAlgn="base" hangingPunct="0">
              <a:spcBef>
                <a:spcPct val="0"/>
              </a:spcBef>
              <a:spcAft>
                <a:spcPct val="0"/>
              </a:spcAft>
              <a:defRPr sz="3100">
                <a:solidFill>
                  <a:srgbClr val="CC3300"/>
                </a:solidFill>
                <a:latin typeface="Times New Roman" pitchFamily="18" charset="0"/>
              </a:defRPr>
            </a:lvl8pPr>
            <a:lvl9pPr marL="3821689" indent="-224805" defTabSz="914832" eaLnBrk="0" fontAlgn="base" hangingPunct="0">
              <a:spcBef>
                <a:spcPct val="0"/>
              </a:spcBef>
              <a:spcAft>
                <a:spcPct val="0"/>
              </a:spcAft>
              <a:defRPr sz="3100">
                <a:solidFill>
                  <a:srgbClr val="CC3300"/>
                </a:solidFill>
                <a:latin typeface="Times New Roman" pitchFamily="18" charset="0"/>
              </a:defRPr>
            </a:lvl9pPr>
          </a:lstStyle>
          <a:p>
            <a:fld id="{2BF4EEBD-5354-4085-80C7-55FF437F106F}" type="slidenum">
              <a:rPr lang="en-US" altLang="zh-TW" sz="1200">
                <a:solidFill>
                  <a:prstClr val="black"/>
                </a:solidFill>
              </a:rPr>
              <a:pPr/>
              <a:t>13</a:t>
            </a:fld>
            <a:endParaRPr lang="en-US" altLang="zh-TW" sz="1200">
              <a:solidFill>
                <a:prstClr val="black"/>
              </a:solidFill>
            </a:endParaRPr>
          </a:p>
        </p:txBody>
      </p:sp>
      <p:sp>
        <p:nvSpPr>
          <p:cNvPr id="38915" name="Rectangle 2"/>
          <p:cNvSpPr>
            <a:spLocks noGrp="1" noRot="1" noChangeAspect="1" noChangeArrowheads="1" noTextEdit="1"/>
          </p:cNvSpPr>
          <p:nvPr>
            <p:ph type="sldImg"/>
          </p:nvPr>
        </p:nvSpPr>
        <p:spPr>
          <a:xfrm>
            <a:off x="381000" y="685800"/>
            <a:ext cx="6096000" cy="3429000"/>
          </a:xfrm>
          <a:ln/>
        </p:spPr>
      </p:sp>
      <p:sp>
        <p:nvSpPr>
          <p:cNvPr id="38916" name="Rectangle 3"/>
          <p:cNvSpPr>
            <a:spLocks noGrp="1" noChangeArrowheads="1"/>
          </p:cNvSpPr>
          <p:nvPr>
            <p:ph type="body" idx="1"/>
          </p:nvPr>
        </p:nvSpPr>
        <p:spPr>
          <a:noFill/>
        </p:spPr>
        <p:txBody>
          <a:bodyPr/>
          <a:lstStyle/>
          <a:p>
            <a:endParaRPr lang="zh-TW" altLang="zh-TW"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dirty="0" smtClean="0"/>
              <a:t>Normal URL stand for a longer time for usability</a:t>
            </a:r>
          </a:p>
          <a:p>
            <a:r>
              <a:rPr lang="en-US" altLang="zh-TW" dirty="0" smtClean="0"/>
              <a:t>This page should emphasize th</a:t>
            </a:r>
            <a:r>
              <a:rPr lang="en-US" altLang="zh-TW" baseline="0" dirty="0" smtClean="0"/>
              <a:t>e 3 </a:t>
            </a:r>
            <a:r>
              <a:rPr lang="en-US" altLang="zh-TW" baseline="0" dirty="0" err="1" smtClean="0"/>
              <a:t>Vs</a:t>
            </a:r>
            <a:endParaRPr lang="zh-TW" altLang="en-US" dirty="0"/>
          </a:p>
        </p:txBody>
      </p:sp>
      <p:sp>
        <p:nvSpPr>
          <p:cNvPr id="4" name="投影片編號版面配置區 3"/>
          <p:cNvSpPr>
            <a:spLocks noGrp="1"/>
          </p:cNvSpPr>
          <p:nvPr>
            <p:ph type="sldNum" sz="quarter" idx="10"/>
          </p:nvPr>
        </p:nvSpPr>
        <p:spPr/>
        <p:txBody>
          <a:bodyPr/>
          <a:lstStyle/>
          <a:p>
            <a:fld id="{A64D4257-B511-4E50-84A7-CC7E8A760CC5}" type="slidenum">
              <a:rPr lang="zh-TW" altLang="en-US" smtClean="0">
                <a:solidFill>
                  <a:prstClr val="black"/>
                </a:solidFill>
              </a:rPr>
              <a:pPr/>
              <a:t>24</a:t>
            </a:fld>
            <a:endParaRPr lang="zh-TW" altLang="en-US">
              <a:solidFill>
                <a:prstClr val="black"/>
              </a:solidFill>
            </a:endParaRPr>
          </a:p>
        </p:txBody>
      </p:sp>
    </p:spTree>
    <p:extLst>
      <p:ext uri="{BB962C8B-B14F-4D97-AF65-F5344CB8AC3E}">
        <p14:creationId xmlns:p14="http://schemas.microsoft.com/office/powerpoint/2010/main" val="1866499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dirty="0" smtClean="0"/>
              <a:t>Normal URL stand for a longer time for usability</a:t>
            </a:r>
          </a:p>
          <a:p>
            <a:r>
              <a:rPr lang="en-US" altLang="zh-TW" dirty="0" smtClean="0"/>
              <a:t>This page should emphasize th</a:t>
            </a:r>
            <a:r>
              <a:rPr lang="en-US" altLang="zh-TW" baseline="0" dirty="0" smtClean="0"/>
              <a:t>e 3 </a:t>
            </a:r>
            <a:r>
              <a:rPr lang="en-US" altLang="zh-TW" baseline="0" dirty="0" err="1" smtClean="0"/>
              <a:t>Vs</a:t>
            </a:r>
            <a:endParaRPr lang="zh-TW" altLang="en-US" dirty="0"/>
          </a:p>
        </p:txBody>
      </p:sp>
      <p:sp>
        <p:nvSpPr>
          <p:cNvPr id="4" name="投影片編號版面配置區 3"/>
          <p:cNvSpPr>
            <a:spLocks noGrp="1"/>
          </p:cNvSpPr>
          <p:nvPr>
            <p:ph type="sldNum" sz="quarter" idx="10"/>
          </p:nvPr>
        </p:nvSpPr>
        <p:spPr/>
        <p:txBody>
          <a:bodyPr/>
          <a:lstStyle/>
          <a:p>
            <a:fld id="{A64D4257-B511-4E50-84A7-CC7E8A760CC5}" type="slidenum">
              <a:rPr lang="zh-TW" altLang="en-US" smtClean="0">
                <a:solidFill>
                  <a:prstClr val="black"/>
                </a:solidFill>
              </a:rPr>
              <a:pPr/>
              <a:t>25</a:t>
            </a:fld>
            <a:endParaRPr lang="zh-TW" altLang="en-US">
              <a:solidFill>
                <a:prstClr val="black"/>
              </a:solidFill>
            </a:endParaRPr>
          </a:p>
        </p:txBody>
      </p:sp>
    </p:spTree>
    <p:extLst>
      <p:ext uri="{BB962C8B-B14F-4D97-AF65-F5344CB8AC3E}">
        <p14:creationId xmlns:p14="http://schemas.microsoft.com/office/powerpoint/2010/main" val="1866499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Two type of feature sets are proposed</a:t>
            </a:r>
            <a:r>
              <a:rPr lang="en-US" altLang="zh-TW" baseline="0" dirty="0" smtClean="0"/>
              <a:t> as </a:t>
            </a:r>
            <a:r>
              <a:rPr lang="en-US" altLang="zh-TW" dirty="0" smtClean="0">
                <a:solidFill>
                  <a:schemeClr val="tx1">
                    <a:lumMod val="75000"/>
                    <a:lumOff val="25000"/>
                  </a:schemeClr>
                </a:solidFill>
              </a:rPr>
              <a:t>different views for inspecting received URL</a:t>
            </a:r>
          </a:p>
          <a:p>
            <a:endParaRPr lang="zh-TW" altLang="en-US" dirty="0"/>
          </a:p>
        </p:txBody>
      </p:sp>
      <p:sp>
        <p:nvSpPr>
          <p:cNvPr id="4" name="投影片編號版面配置區 3"/>
          <p:cNvSpPr>
            <a:spLocks noGrp="1"/>
          </p:cNvSpPr>
          <p:nvPr>
            <p:ph type="sldNum" sz="quarter" idx="10"/>
          </p:nvPr>
        </p:nvSpPr>
        <p:spPr/>
        <p:txBody>
          <a:bodyPr/>
          <a:lstStyle/>
          <a:p>
            <a:fld id="{A64D4257-B511-4E50-84A7-CC7E8A760CC5}" type="slidenum">
              <a:rPr lang="zh-TW" altLang="en-US" smtClean="0">
                <a:solidFill>
                  <a:prstClr val="black"/>
                </a:solidFill>
              </a:rPr>
              <a:pPr/>
              <a:t>26</a:t>
            </a:fld>
            <a:endParaRPr lang="zh-TW" altLang="en-US">
              <a:solidFill>
                <a:prstClr val="black"/>
              </a:solidFill>
            </a:endParaRPr>
          </a:p>
        </p:txBody>
      </p:sp>
    </p:spTree>
    <p:extLst>
      <p:ext uri="{BB962C8B-B14F-4D97-AF65-F5344CB8AC3E}">
        <p14:creationId xmlns:p14="http://schemas.microsoft.com/office/powerpoint/2010/main" val="4160989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dirty="0" smtClean="0"/>
              <a:t>Descriptive</a:t>
            </a:r>
            <a:r>
              <a:rPr lang="en-US" altLang="zh-TW" baseline="0" dirty="0" smtClean="0"/>
              <a:t> features </a:t>
            </a:r>
            <a:r>
              <a:rPr lang="en-US" altLang="zh-TW" b="0" i="0" u="none" strike="noStrike" baseline="0" dirty="0" smtClean="0">
                <a:solidFill>
                  <a:srgbClr val="000000"/>
                </a:solidFill>
                <a:cs typeface="Calibri" panose="020F0502020204030204" pitchFamily="34" charset="0"/>
              </a:rPr>
              <a:t>are not easily changed by modifying the URL.</a:t>
            </a:r>
            <a:endParaRPr lang="zh-TW" altLang="en-US" dirty="0"/>
          </a:p>
        </p:txBody>
      </p:sp>
      <p:sp>
        <p:nvSpPr>
          <p:cNvPr id="4" name="投影片編號版面配置區 3"/>
          <p:cNvSpPr>
            <a:spLocks noGrp="1"/>
          </p:cNvSpPr>
          <p:nvPr>
            <p:ph type="sldNum" sz="quarter" idx="10"/>
          </p:nvPr>
        </p:nvSpPr>
        <p:spPr/>
        <p:txBody>
          <a:bodyPr/>
          <a:lstStyle/>
          <a:p>
            <a:fld id="{A64D4257-B511-4E50-84A7-CC7E8A760CC5}" type="slidenum">
              <a:rPr lang="zh-TW" altLang="en-US" smtClean="0">
                <a:solidFill>
                  <a:prstClr val="black"/>
                </a:solidFill>
              </a:rPr>
              <a:pPr/>
              <a:t>29</a:t>
            </a:fld>
            <a:endParaRPr lang="zh-TW" altLang="en-US">
              <a:solidFill>
                <a:prstClr val="black"/>
              </a:solidFill>
            </a:endParaRPr>
          </a:p>
        </p:txBody>
      </p:sp>
    </p:spTree>
    <p:extLst>
      <p:ext uri="{BB962C8B-B14F-4D97-AF65-F5344CB8AC3E}">
        <p14:creationId xmlns:p14="http://schemas.microsoft.com/office/powerpoint/2010/main" val="96139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fontAlgn="auto">
              <a:spcAft>
                <a:spcPts val="0"/>
              </a:spcAft>
              <a:buFont typeface="Arial" pitchFamily="34" charset="0"/>
              <a:buChar char="•"/>
              <a:defRPr/>
            </a:pPr>
            <a:r>
              <a:rPr lang="en-US" altLang="zh-TW" dirty="0" smtClean="0">
                <a:solidFill>
                  <a:schemeClr val="tx1">
                    <a:lumMod val="75000"/>
                    <a:lumOff val="25000"/>
                  </a:schemeClr>
                </a:solidFill>
              </a:rPr>
              <a:t>The online learning algorithm is a memory-efficient machine learning algorithm</a:t>
            </a:r>
          </a:p>
          <a:p>
            <a:pPr lvl="1" fontAlgn="auto">
              <a:spcAft>
                <a:spcPts val="0"/>
              </a:spcAft>
              <a:buFont typeface="Arial" pitchFamily="34" charset="0"/>
              <a:buChar char="•"/>
              <a:defRPr/>
            </a:pPr>
            <a:r>
              <a:rPr lang="en-US" altLang="zh-TW" dirty="0" smtClean="0">
                <a:solidFill>
                  <a:schemeClr val="tx1">
                    <a:lumMod val="75000"/>
                    <a:lumOff val="25000"/>
                  </a:schemeClr>
                </a:solidFill>
              </a:rPr>
              <a:t>Different with batch learning, online learning algorithm doesn't need to keep old instances in memory for training.</a:t>
            </a:r>
          </a:p>
          <a:p>
            <a:pPr lvl="1" fontAlgn="auto">
              <a:spcAft>
                <a:spcPts val="0"/>
              </a:spcAft>
              <a:buFont typeface="Arial" pitchFamily="34" charset="0"/>
              <a:buChar char="•"/>
              <a:defRPr/>
            </a:pPr>
            <a:r>
              <a:rPr lang="en-US" altLang="zh-TW" smtClean="0">
                <a:solidFill>
                  <a:schemeClr val="tx1">
                    <a:lumMod val="75000"/>
                    <a:lumOff val="25000"/>
                  </a:schemeClr>
                </a:solidFill>
              </a:rPr>
              <a:t>Usually be used in the large-scale problem</a:t>
            </a:r>
          </a:p>
          <a:p>
            <a:endParaRPr lang="zh-TW" altLang="en-US"/>
          </a:p>
        </p:txBody>
      </p:sp>
      <p:sp>
        <p:nvSpPr>
          <p:cNvPr id="4" name="投影片編號版面配置區 3"/>
          <p:cNvSpPr>
            <a:spLocks noGrp="1"/>
          </p:cNvSpPr>
          <p:nvPr>
            <p:ph type="sldNum" sz="quarter" idx="10"/>
          </p:nvPr>
        </p:nvSpPr>
        <p:spPr/>
        <p:txBody>
          <a:bodyPr/>
          <a:lstStyle/>
          <a:p>
            <a:fld id="{A64D4257-B511-4E50-84A7-CC7E8A760CC5}" type="slidenum">
              <a:rPr lang="zh-TW" altLang="en-US" smtClean="0">
                <a:solidFill>
                  <a:prstClr val="black"/>
                </a:solidFill>
              </a:rPr>
              <a:pPr/>
              <a:t>32</a:t>
            </a:fld>
            <a:endParaRPr lang="zh-TW" altLang="en-US">
              <a:solidFill>
                <a:prstClr val="black"/>
              </a:solidFill>
            </a:endParaRPr>
          </a:p>
        </p:txBody>
      </p:sp>
    </p:spTree>
    <p:extLst>
      <p:ext uri="{BB962C8B-B14F-4D97-AF65-F5344CB8AC3E}">
        <p14:creationId xmlns:p14="http://schemas.microsoft.com/office/powerpoint/2010/main" val="939794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dirty="0" smtClean="0"/>
              <a:t>For</a:t>
            </a:r>
            <a:r>
              <a:rPr lang="en-US" altLang="zh-TW" baseline="0" dirty="0" smtClean="0"/>
              <a:t> the security company,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baseline="0" dirty="0" smtClean="0"/>
              <a:t>They use </a:t>
            </a:r>
            <a:r>
              <a:rPr lang="en-US" altLang="zh-TW" sz="1200" b="0" i="0" u="none" strike="noStrike" kern="1200" baseline="0" dirty="0" smtClean="0">
                <a:solidFill>
                  <a:schemeClr val="tx1"/>
                </a:solidFill>
                <a:latin typeface="+mn-lt"/>
                <a:ea typeface="+mn-ea"/>
                <a:cs typeface="+mn-cs"/>
              </a:rPr>
              <a:t>Intel(R) Xeon(TM) CPU 3.00GHz, 8 cores</a:t>
            </a:r>
          </a:p>
          <a:p>
            <a:r>
              <a:rPr lang="en-US" altLang="zh-TW" baseline="0" dirty="0" smtClean="0"/>
              <a:t>And they consumed 200~400 MB memory (so do we, depends on the dictionary size)</a:t>
            </a:r>
          </a:p>
          <a:p>
            <a:r>
              <a:rPr lang="en-US" altLang="zh-TW" baseline="0" dirty="0" smtClean="0"/>
              <a:t>With this environment, they can deal with:</a:t>
            </a:r>
          </a:p>
          <a:p>
            <a:r>
              <a:rPr lang="en-US" altLang="zh-TW" baseline="0" dirty="0" smtClean="0"/>
              <a:t>    A</a:t>
            </a:r>
            <a:r>
              <a:rPr lang="en-US" altLang="zh-TW" sz="1200" b="0" i="0" u="none" strike="noStrike" kern="1200" baseline="0" dirty="0" smtClean="0">
                <a:solidFill>
                  <a:schemeClr val="tx1"/>
                </a:solidFill>
                <a:latin typeface="+mn-lt"/>
                <a:ea typeface="+mn-ea"/>
                <a:cs typeface="+mn-cs"/>
              </a:rPr>
              <a:t>verage samples per hour: 1.6 million, about 10% of total traffic, takes 21.5 min on average</a:t>
            </a:r>
          </a:p>
          <a:p>
            <a:r>
              <a:rPr lang="en-US" altLang="zh-TW" sz="1200" b="0" i="0" u="none" strike="noStrike" kern="1200" baseline="0" dirty="0" smtClean="0">
                <a:solidFill>
                  <a:schemeClr val="tx1"/>
                </a:solidFill>
                <a:latin typeface="+mn-lt"/>
                <a:ea typeface="+mn-ea"/>
                <a:cs typeface="+mn-cs"/>
              </a:rPr>
              <a:t>And their results are all around 30% (both DR &amp; MMR)</a:t>
            </a:r>
          </a:p>
          <a:p>
            <a:endParaRPr lang="en-US" altLang="zh-TW" baseline="0" dirty="0" smtClean="0"/>
          </a:p>
          <a:p>
            <a:endParaRPr lang="en-US" altLang="zh-TW" baseline="0" dirty="0" smtClean="0"/>
          </a:p>
          <a:p>
            <a:endParaRPr lang="en-US" altLang="zh-TW" baseline="0" dirty="0" smtClean="0"/>
          </a:p>
          <a:p>
            <a:endParaRPr lang="zh-TW" altLang="en-US" dirty="0"/>
          </a:p>
        </p:txBody>
      </p:sp>
      <p:sp>
        <p:nvSpPr>
          <p:cNvPr id="4" name="投影片編號版面配置區 3"/>
          <p:cNvSpPr>
            <a:spLocks noGrp="1"/>
          </p:cNvSpPr>
          <p:nvPr>
            <p:ph type="sldNum" sz="quarter" idx="10"/>
          </p:nvPr>
        </p:nvSpPr>
        <p:spPr/>
        <p:txBody>
          <a:bodyPr/>
          <a:lstStyle/>
          <a:p>
            <a:fld id="{A64D4257-B511-4E50-84A7-CC7E8A760CC5}" type="slidenum">
              <a:rPr lang="zh-TW" altLang="en-US" smtClean="0">
                <a:solidFill>
                  <a:prstClr val="black"/>
                </a:solidFill>
              </a:rPr>
              <a:pPr/>
              <a:t>36</a:t>
            </a:fld>
            <a:endParaRPr lang="zh-TW" altLang="en-US">
              <a:solidFill>
                <a:prstClr val="black"/>
              </a:solidFill>
            </a:endParaRPr>
          </a:p>
        </p:txBody>
      </p:sp>
    </p:spTree>
    <p:extLst>
      <p:ext uri="{BB962C8B-B14F-4D97-AF65-F5344CB8AC3E}">
        <p14:creationId xmlns:p14="http://schemas.microsoft.com/office/powerpoint/2010/main" val="3679408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endParaRPr lang="en-US" altLang="zh-TW" dirty="0" smtClean="0"/>
          </a:p>
        </p:txBody>
      </p:sp>
      <p:sp>
        <p:nvSpPr>
          <p:cNvPr id="4" name="投影片編號版面配置區 3"/>
          <p:cNvSpPr>
            <a:spLocks noGrp="1"/>
          </p:cNvSpPr>
          <p:nvPr>
            <p:ph type="sldNum" sz="quarter" idx="10"/>
          </p:nvPr>
        </p:nvSpPr>
        <p:spPr/>
        <p:txBody>
          <a:bodyPr/>
          <a:lstStyle/>
          <a:p>
            <a:fld id="{D6C6936E-5D90-45E2-8543-9E69609E1EEC}" type="slidenum">
              <a:rPr lang="zh-TW" altLang="en-US" smtClean="0">
                <a:solidFill>
                  <a:prstClr val="black"/>
                </a:solidFill>
              </a:rPr>
              <a:pPr/>
              <a:t>43</a:t>
            </a:fld>
            <a:endParaRPr lang="zh-TW"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r>
              <a:rPr lang="zh-TW" altLang="en-US" dirty="0" smtClean="0"/>
              <a:t>人怕出名豬怕肥</a:t>
            </a:r>
            <a:endParaRPr lang="en-US" altLang="zh-TW" dirty="0" smtClean="0"/>
          </a:p>
          <a:p>
            <a:r>
              <a:rPr lang="zh-TW" altLang="en-US" dirty="0" smtClean="0"/>
              <a:t>露天這麼厲害一定也會有麻煩找上門</a:t>
            </a:r>
            <a:endParaRPr lang="zh-TW" altLang="en-US" dirty="0"/>
          </a:p>
        </p:txBody>
      </p:sp>
      <p:sp>
        <p:nvSpPr>
          <p:cNvPr id="4" name="投影片編號版面配置區 3"/>
          <p:cNvSpPr>
            <a:spLocks noGrp="1"/>
          </p:cNvSpPr>
          <p:nvPr>
            <p:ph type="sldNum" sz="quarter" idx="10"/>
          </p:nvPr>
        </p:nvSpPr>
        <p:spPr/>
        <p:txBody>
          <a:bodyPr/>
          <a:lstStyle/>
          <a:p>
            <a:fld id="{D6C6936E-5D90-45E2-8543-9E69609E1EEC}" type="slidenum">
              <a:rPr lang="zh-TW" altLang="en-US" smtClean="0">
                <a:solidFill>
                  <a:prstClr val="black"/>
                </a:solidFill>
              </a:rPr>
              <a:pPr/>
              <a:t>44</a:t>
            </a:fld>
            <a:endParaRPr lang="zh-TW"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r>
              <a:rPr lang="zh-TW" altLang="en-US" dirty="0" smtClean="0"/>
              <a:t>沒錯</a:t>
            </a:r>
            <a:endParaRPr lang="en-US" altLang="zh-TW" dirty="0" smtClean="0"/>
          </a:p>
          <a:p>
            <a:r>
              <a:rPr lang="zh-TW" altLang="en-US" dirty="0" smtClean="0"/>
              <a:t>露天就成為詐騙集團的下手目標</a:t>
            </a:r>
            <a:endParaRPr lang="zh-TW" altLang="en-US" dirty="0"/>
          </a:p>
        </p:txBody>
      </p:sp>
      <p:sp>
        <p:nvSpPr>
          <p:cNvPr id="4" name="投影片編號版面配置區 3"/>
          <p:cNvSpPr>
            <a:spLocks noGrp="1"/>
          </p:cNvSpPr>
          <p:nvPr>
            <p:ph type="sldNum" sz="quarter" idx="10"/>
          </p:nvPr>
        </p:nvSpPr>
        <p:spPr/>
        <p:txBody>
          <a:bodyPr/>
          <a:lstStyle/>
          <a:p>
            <a:fld id="{D6C6936E-5D90-45E2-8543-9E69609E1EEC}" type="slidenum">
              <a:rPr lang="zh-TW" altLang="en-US" smtClean="0">
                <a:solidFill>
                  <a:prstClr val="black"/>
                </a:solidFill>
              </a:rPr>
              <a:pPr/>
              <a:t>45</a:t>
            </a:fld>
            <a:endParaRPr lang="zh-TW"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D6C6936E-5D90-45E2-8543-9E69609E1EEC}" type="slidenum">
              <a:rPr lang="zh-TW" altLang="en-US" smtClean="0">
                <a:solidFill>
                  <a:prstClr val="black"/>
                </a:solidFill>
              </a:rPr>
              <a:pPr/>
              <a:t>46</a:t>
            </a:fld>
            <a:endParaRPr lang="zh-TW"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4832">
              <a:defRPr sz="3100">
                <a:solidFill>
                  <a:srgbClr val="CC3300"/>
                </a:solidFill>
                <a:latin typeface="Times New Roman" pitchFamily="18" charset="0"/>
              </a:defRPr>
            </a:lvl1pPr>
            <a:lvl2pPr marL="730617" indent="-281007" defTabSz="914832">
              <a:defRPr sz="3100">
                <a:solidFill>
                  <a:srgbClr val="CC3300"/>
                </a:solidFill>
                <a:latin typeface="Times New Roman" pitchFamily="18" charset="0"/>
              </a:defRPr>
            </a:lvl2pPr>
            <a:lvl3pPr marL="1124026" indent="-224805" defTabSz="914832">
              <a:defRPr sz="3100">
                <a:solidFill>
                  <a:srgbClr val="CC3300"/>
                </a:solidFill>
                <a:latin typeface="Times New Roman" pitchFamily="18" charset="0"/>
              </a:defRPr>
            </a:lvl3pPr>
            <a:lvl4pPr marL="1573637" indent="-224805" defTabSz="914832">
              <a:defRPr sz="3100">
                <a:solidFill>
                  <a:srgbClr val="CC3300"/>
                </a:solidFill>
                <a:latin typeface="Times New Roman" pitchFamily="18" charset="0"/>
              </a:defRPr>
            </a:lvl4pPr>
            <a:lvl5pPr marL="2023247" indent="-224805" defTabSz="914832">
              <a:defRPr sz="3100">
                <a:solidFill>
                  <a:srgbClr val="CC3300"/>
                </a:solidFill>
                <a:latin typeface="Times New Roman" pitchFamily="18" charset="0"/>
              </a:defRPr>
            </a:lvl5pPr>
            <a:lvl6pPr marL="2472858" indent="-224805" defTabSz="914832" eaLnBrk="0" fontAlgn="base" hangingPunct="0">
              <a:spcBef>
                <a:spcPct val="0"/>
              </a:spcBef>
              <a:spcAft>
                <a:spcPct val="0"/>
              </a:spcAft>
              <a:defRPr sz="3100">
                <a:solidFill>
                  <a:srgbClr val="CC3300"/>
                </a:solidFill>
                <a:latin typeface="Times New Roman" pitchFamily="18" charset="0"/>
              </a:defRPr>
            </a:lvl6pPr>
            <a:lvl7pPr marL="2922468" indent="-224805" defTabSz="914832" eaLnBrk="0" fontAlgn="base" hangingPunct="0">
              <a:spcBef>
                <a:spcPct val="0"/>
              </a:spcBef>
              <a:spcAft>
                <a:spcPct val="0"/>
              </a:spcAft>
              <a:defRPr sz="3100">
                <a:solidFill>
                  <a:srgbClr val="CC3300"/>
                </a:solidFill>
                <a:latin typeface="Times New Roman" pitchFamily="18" charset="0"/>
              </a:defRPr>
            </a:lvl7pPr>
            <a:lvl8pPr marL="3372079" indent="-224805" defTabSz="914832" eaLnBrk="0" fontAlgn="base" hangingPunct="0">
              <a:spcBef>
                <a:spcPct val="0"/>
              </a:spcBef>
              <a:spcAft>
                <a:spcPct val="0"/>
              </a:spcAft>
              <a:defRPr sz="3100">
                <a:solidFill>
                  <a:srgbClr val="CC3300"/>
                </a:solidFill>
                <a:latin typeface="Times New Roman" pitchFamily="18" charset="0"/>
              </a:defRPr>
            </a:lvl8pPr>
            <a:lvl9pPr marL="3821689" indent="-224805" defTabSz="914832" eaLnBrk="0" fontAlgn="base" hangingPunct="0">
              <a:spcBef>
                <a:spcPct val="0"/>
              </a:spcBef>
              <a:spcAft>
                <a:spcPct val="0"/>
              </a:spcAft>
              <a:defRPr sz="3100">
                <a:solidFill>
                  <a:srgbClr val="CC3300"/>
                </a:solidFill>
                <a:latin typeface="Times New Roman" pitchFamily="18" charset="0"/>
              </a:defRPr>
            </a:lvl9pPr>
          </a:lstStyle>
          <a:p>
            <a:fld id="{EF7D9D18-D0B5-4327-B531-38FD3F98025F}" type="slidenum">
              <a:rPr lang="en-US" altLang="zh-TW" sz="1200">
                <a:solidFill>
                  <a:schemeClr val="tx1"/>
                </a:solidFill>
              </a:rPr>
              <a:pPr/>
              <a:t>15</a:t>
            </a:fld>
            <a:endParaRPr lang="en-US" altLang="zh-TW" sz="1200">
              <a:solidFill>
                <a:schemeClr val="tx1"/>
              </a:solidFill>
            </a:endParaRPr>
          </a:p>
        </p:txBody>
      </p:sp>
      <p:sp>
        <p:nvSpPr>
          <p:cNvPr id="36867"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zh-TW" altLang="zh-TW"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r>
              <a:rPr lang="zh-TW" altLang="en-US" dirty="0" smtClean="0"/>
              <a:t>那露天有沒有什麼機制去防範詐騙發生</a:t>
            </a:r>
            <a:r>
              <a:rPr lang="en-US" altLang="zh-TW" dirty="0" smtClean="0"/>
              <a:t>?</a:t>
            </a:r>
          </a:p>
          <a:p>
            <a:r>
              <a:rPr lang="zh-TW" altLang="en-US" dirty="0" smtClean="0"/>
              <a:t>有的</a:t>
            </a:r>
            <a:endParaRPr lang="zh-TW" altLang="en-US" dirty="0"/>
          </a:p>
        </p:txBody>
      </p:sp>
      <p:sp>
        <p:nvSpPr>
          <p:cNvPr id="4" name="投影片編號版面配置區 3"/>
          <p:cNvSpPr>
            <a:spLocks noGrp="1"/>
          </p:cNvSpPr>
          <p:nvPr>
            <p:ph type="sldNum" sz="quarter" idx="10"/>
          </p:nvPr>
        </p:nvSpPr>
        <p:spPr/>
        <p:txBody>
          <a:bodyPr/>
          <a:lstStyle/>
          <a:p>
            <a:fld id="{D6C6936E-5D90-45E2-8543-9E69609E1EEC}" type="slidenum">
              <a:rPr lang="zh-TW" altLang="en-US" smtClean="0">
                <a:solidFill>
                  <a:prstClr val="black"/>
                </a:solidFill>
              </a:rPr>
              <a:pPr/>
              <a:t>48</a:t>
            </a:fld>
            <a:endParaRPr lang="zh-TW"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r>
              <a:rPr lang="zh-TW" altLang="en-US" dirty="0" smtClean="0"/>
              <a:t>在露天上架時所有商品會經過一個篩選機制被選到的商品會通過審核人員的審核</a:t>
            </a:r>
            <a:endParaRPr lang="en-US" altLang="zh-TW" dirty="0" smtClean="0"/>
          </a:p>
          <a:p>
            <a:r>
              <a:rPr lang="zh-TW" altLang="en-US" dirty="0" smtClean="0"/>
              <a:t>進入到商品頁面的商品如果有善心人士發現是可疑的詐騙商品就可以在商品頁面上檢舉或是直接到客服頁面檢舉</a:t>
            </a:r>
            <a:endParaRPr lang="en-US" altLang="zh-TW" dirty="0" smtClean="0"/>
          </a:p>
          <a:p>
            <a:r>
              <a:rPr lang="zh-TW" altLang="en-US" dirty="0" smtClean="0"/>
              <a:t>由客服來下架可疑詐騙商品</a:t>
            </a:r>
            <a:endParaRPr lang="en-US" altLang="zh-TW" dirty="0" smtClean="0"/>
          </a:p>
          <a:p>
            <a:r>
              <a:rPr lang="zh-TW" altLang="en-US" dirty="0" smtClean="0"/>
              <a:t>或是如果不幸有詐騙商品流到商品頁面騙到消費者</a:t>
            </a:r>
            <a:endParaRPr lang="en-US" altLang="zh-TW" dirty="0" smtClean="0"/>
          </a:p>
          <a:p>
            <a:r>
              <a:rPr lang="zh-TW" altLang="en-US" dirty="0" smtClean="0"/>
              <a:t>消費者也可以檢舉讓客服處理</a:t>
            </a:r>
            <a:endParaRPr lang="en-US" altLang="zh-TW" dirty="0" smtClean="0"/>
          </a:p>
          <a:p>
            <a:endParaRPr lang="en-US" altLang="zh-TW" dirty="0" smtClean="0"/>
          </a:p>
          <a:p>
            <a:r>
              <a:rPr lang="zh-TW" altLang="en-US" dirty="0" smtClean="0"/>
              <a:t>所以在這個環節中最重要的就是這個篩選機制</a:t>
            </a:r>
            <a:endParaRPr lang="en-US" altLang="zh-TW" dirty="0" smtClean="0"/>
          </a:p>
        </p:txBody>
      </p:sp>
      <p:sp>
        <p:nvSpPr>
          <p:cNvPr id="4" name="投影片編號版面配置區 3"/>
          <p:cNvSpPr>
            <a:spLocks noGrp="1"/>
          </p:cNvSpPr>
          <p:nvPr>
            <p:ph type="sldNum" sz="quarter" idx="10"/>
          </p:nvPr>
        </p:nvSpPr>
        <p:spPr/>
        <p:txBody>
          <a:bodyPr/>
          <a:lstStyle/>
          <a:p>
            <a:fld id="{D6C6936E-5D90-45E2-8543-9E69609E1EEC}" type="slidenum">
              <a:rPr lang="zh-TW" altLang="en-US" smtClean="0">
                <a:solidFill>
                  <a:prstClr val="black"/>
                </a:solidFill>
              </a:rPr>
              <a:pPr/>
              <a:t>49</a:t>
            </a:fld>
            <a:endParaRPr lang="zh-TW"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r>
              <a:rPr lang="zh-TW" altLang="en-US" dirty="0" smtClean="0"/>
              <a:t>所以我們需要一個強化版的篩選機制</a:t>
            </a:r>
            <a:endParaRPr lang="zh-TW" altLang="en-US" dirty="0"/>
          </a:p>
        </p:txBody>
      </p:sp>
      <p:sp>
        <p:nvSpPr>
          <p:cNvPr id="4" name="投影片編號版面配置區 3"/>
          <p:cNvSpPr>
            <a:spLocks noGrp="1"/>
          </p:cNvSpPr>
          <p:nvPr>
            <p:ph type="sldNum" sz="quarter" idx="10"/>
          </p:nvPr>
        </p:nvSpPr>
        <p:spPr/>
        <p:txBody>
          <a:bodyPr/>
          <a:lstStyle/>
          <a:p>
            <a:fld id="{D6C6936E-5D90-45E2-8543-9E69609E1EEC}" type="slidenum">
              <a:rPr lang="zh-TW" altLang="en-US" smtClean="0">
                <a:solidFill>
                  <a:prstClr val="black"/>
                </a:solidFill>
              </a:rPr>
              <a:pPr/>
              <a:t>51</a:t>
            </a:fld>
            <a:endParaRPr lang="zh-TW"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r>
              <a:rPr lang="zh-TW" altLang="en-US" dirty="0" smtClean="0"/>
              <a:t>但事情沒像想像中那麼簡單</a:t>
            </a:r>
            <a:endParaRPr lang="en-US" altLang="zh-TW" dirty="0" smtClean="0"/>
          </a:p>
        </p:txBody>
      </p:sp>
      <p:sp>
        <p:nvSpPr>
          <p:cNvPr id="4" name="投影片編號版面配置區 3"/>
          <p:cNvSpPr>
            <a:spLocks noGrp="1"/>
          </p:cNvSpPr>
          <p:nvPr>
            <p:ph type="sldNum" sz="quarter" idx="10"/>
          </p:nvPr>
        </p:nvSpPr>
        <p:spPr/>
        <p:txBody>
          <a:bodyPr/>
          <a:lstStyle/>
          <a:p>
            <a:fld id="{D6C6936E-5D90-45E2-8543-9E69609E1EEC}" type="slidenum">
              <a:rPr lang="zh-TW" altLang="en-US" smtClean="0">
                <a:solidFill>
                  <a:prstClr val="black"/>
                </a:solidFill>
              </a:rPr>
              <a:pPr/>
              <a:t>52</a:t>
            </a:fld>
            <a:endParaRPr lang="zh-TW"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r>
              <a:rPr lang="zh-TW" altLang="en-US" dirty="0" smtClean="0"/>
              <a:t>實際數據如下</a:t>
            </a:r>
            <a:endParaRPr lang="en-US" altLang="zh-TW" dirty="0" smtClean="0"/>
          </a:p>
          <a:p>
            <a:r>
              <a:rPr lang="zh-TW" altLang="en-US" dirty="0" smtClean="0"/>
              <a:t>為何最後會選擇</a:t>
            </a:r>
            <a:r>
              <a:rPr lang="en-US" altLang="zh-TW" dirty="0" smtClean="0"/>
              <a:t>LR</a:t>
            </a:r>
            <a:r>
              <a:rPr lang="zh-TW" altLang="en-US" dirty="0" smtClean="0"/>
              <a:t>是因為我們實驗過後發現</a:t>
            </a:r>
            <a:r>
              <a:rPr lang="en-US" altLang="zh-TW" dirty="0" smtClean="0"/>
              <a:t>LR</a:t>
            </a:r>
            <a:r>
              <a:rPr lang="zh-TW" altLang="en-US" dirty="0" smtClean="0"/>
              <a:t>的效果最好</a:t>
            </a:r>
            <a:endParaRPr lang="zh-TW" altLang="en-US" dirty="0"/>
          </a:p>
        </p:txBody>
      </p:sp>
      <p:sp>
        <p:nvSpPr>
          <p:cNvPr id="4" name="投影片編號版面配置區 3"/>
          <p:cNvSpPr>
            <a:spLocks noGrp="1"/>
          </p:cNvSpPr>
          <p:nvPr>
            <p:ph type="sldNum" sz="quarter" idx="10"/>
          </p:nvPr>
        </p:nvSpPr>
        <p:spPr/>
        <p:txBody>
          <a:bodyPr/>
          <a:lstStyle/>
          <a:p>
            <a:fld id="{D6C6936E-5D90-45E2-8543-9E69609E1EEC}" type="slidenum">
              <a:rPr lang="zh-TW" altLang="en-US" smtClean="0">
                <a:solidFill>
                  <a:prstClr val="black"/>
                </a:solidFill>
              </a:rPr>
              <a:pPr/>
              <a:t>59</a:t>
            </a:fld>
            <a:endParaRPr lang="zh-TW"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dirty="0" smtClean="0">
                <a:hlinkClick r:id="rId3"/>
              </a:rPr>
              <a:t>http://couturedigital.com/Wordpress/wp-content/uploads/2011/03/23-Zone-Smart-Home-Hertfordshire.jpg</a:t>
            </a:r>
            <a:endParaRPr lang="zh-TW" altLang="en-US" dirty="0"/>
          </a:p>
        </p:txBody>
      </p:sp>
      <p:sp>
        <p:nvSpPr>
          <p:cNvPr id="4" name="投影片編號版面配置區 3"/>
          <p:cNvSpPr>
            <a:spLocks noGrp="1"/>
          </p:cNvSpPr>
          <p:nvPr>
            <p:ph type="sldNum" sz="quarter" idx="10"/>
          </p:nvPr>
        </p:nvSpPr>
        <p:spPr/>
        <p:txBody>
          <a:bodyPr/>
          <a:lstStyle/>
          <a:p>
            <a:fld id="{C5610685-2209-4FDC-A771-B4F0D18D588E}" type="slidenum">
              <a:rPr lang="zh-TW" altLang="en-US" smtClean="0">
                <a:solidFill>
                  <a:prstClr val="black"/>
                </a:solidFill>
              </a:rPr>
              <a:pPr/>
              <a:t>70</a:t>
            </a:fld>
            <a:endParaRPr lang="zh-TW" altLang="en-US">
              <a:solidFill>
                <a:prstClr val="black"/>
              </a:solidFill>
            </a:endParaRPr>
          </a:p>
        </p:txBody>
      </p:sp>
    </p:spTree>
    <p:extLst>
      <p:ext uri="{BB962C8B-B14F-4D97-AF65-F5344CB8AC3E}">
        <p14:creationId xmlns:p14="http://schemas.microsoft.com/office/powerpoint/2010/main" val="12293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14832">
              <a:defRPr sz="3100">
                <a:solidFill>
                  <a:srgbClr val="CC3300"/>
                </a:solidFill>
                <a:latin typeface="Times New Roman" pitchFamily="18" charset="0"/>
              </a:defRPr>
            </a:lvl1pPr>
            <a:lvl2pPr marL="730617" indent="-281007" defTabSz="914832">
              <a:defRPr sz="3100">
                <a:solidFill>
                  <a:srgbClr val="CC3300"/>
                </a:solidFill>
                <a:latin typeface="Times New Roman" pitchFamily="18" charset="0"/>
              </a:defRPr>
            </a:lvl2pPr>
            <a:lvl3pPr marL="1124026" indent="-224805" defTabSz="914832">
              <a:defRPr sz="3100">
                <a:solidFill>
                  <a:srgbClr val="CC3300"/>
                </a:solidFill>
                <a:latin typeface="Times New Roman" pitchFamily="18" charset="0"/>
              </a:defRPr>
            </a:lvl3pPr>
            <a:lvl4pPr marL="1573637" indent="-224805" defTabSz="914832">
              <a:defRPr sz="3100">
                <a:solidFill>
                  <a:srgbClr val="CC3300"/>
                </a:solidFill>
                <a:latin typeface="Times New Roman" pitchFamily="18" charset="0"/>
              </a:defRPr>
            </a:lvl4pPr>
            <a:lvl5pPr marL="2023247" indent="-224805" defTabSz="914832">
              <a:defRPr sz="3100">
                <a:solidFill>
                  <a:srgbClr val="CC3300"/>
                </a:solidFill>
                <a:latin typeface="Times New Roman" pitchFamily="18" charset="0"/>
              </a:defRPr>
            </a:lvl5pPr>
            <a:lvl6pPr marL="2472858" indent="-224805" defTabSz="914832" eaLnBrk="0" fontAlgn="base" hangingPunct="0">
              <a:spcBef>
                <a:spcPct val="0"/>
              </a:spcBef>
              <a:spcAft>
                <a:spcPct val="0"/>
              </a:spcAft>
              <a:defRPr sz="3100">
                <a:solidFill>
                  <a:srgbClr val="CC3300"/>
                </a:solidFill>
                <a:latin typeface="Times New Roman" pitchFamily="18" charset="0"/>
              </a:defRPr>
            </a:lvl6pPr>
            <a:lvl7pPr marL="2922468" indent="-224805" defTabSz="914832" eaLnBrk="0" fontAlgn="base" hangingPunct="0">
              <a:spcBef>
                <a:spcPct val="0"/>
              </a:spcBef>
              <a:spcAft>
                <a:spcPct val="0"/>
              </a:spcAft>
              <a:defRPr sz="3100">
                <a:solidFill>
                  <a:srgbClr val="CC3300"/>
                </a:solidFill>
                <a:latin typeface="Times New Roman" pitchFamily="18" charset="0"/>
              </a:defRPr>
            </a:lvl7pPr>
            <a:lvl8pPr marL="3372079" indent="-224805" defTabSz="914832" eaLnBrk="0" fontAlgn="base" hangingPunct="0">
              <a:spcBef>
                <a:spcPct val="0"/>
              </a:spcBef>
              <a:spcAft>
                <a:spcPct val="0"/>
              </a:spcAft>
              <a:defRPr sz="3100">
                <a:solidFill>
                  <a:srgbClr val="CC3300"/>
                </a:solidFill>
                <a:latin typeface="Times New Roman" pitchFamily="18" charset="0"/>
              </a:defRPr>
            </a:lvl8pPr>
            <a:lvl9pPr marL="3821689" indent="-224805" defTabSz="914832" eaLnBrk="0" fontAlgn="base" hangingPunct="0">
              <a:spcBef>
                <a:spcPct val="0"/>
              </a:spcBef>
              <a:spcAft>
                <a:spcPct val="0"/>
              </a:spcAft>
              <a:defRPr sz="3100">
                <a:solidFill>
                  <a:srgbClr val="CC3300"/>
                </a:solidFill>
                <a:latin typeface="Times New Roman" pitchFamily="18" charset="0"/>
              </a:defRPr>
            </a:lvl9pPr>
          </a:lstStyle>
          <a:p>
            <a:fld id="{6AA379DB-4334-4D56-93D9-C5F567A4650C}" type="slidenum">
              <a:rPr lang="en-US" altLang="zh-TW" sz="1200">
                <a:solidFill>
                  <a:schemeClr val="tx1"/>
                </a:solidFill>
              </a:rPr>
              <a:pPr/>
              <a:t>16</a:t>
            </a:fld>
            <a:endParaRPr lang="en-US" altLang="zh-TW" sz="1200">
              <a:solidFill>
                <a:schemeClr val="tx1"/>
              </a:solidFill>
            </a:endParaRPr>
          </a:p>
        </p:txBody>
      </p:sp>
      <p:sp>
        <p:nvSpPr>
          <p:cNvPr id="37891"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zh-TW" altLang="zh-TW"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dirty="0" smtClean="0"/>
              <a:t>Social Engineering, </a:t>
            </a:r>
            <a:r>
              <a:rPr lang="en-US" altLang="zh-TW" baseline="0" dirty="0" smtClean="0"/>
              <a:t>Spam</a:t>
            </a:r>
            <a:endParaRPr lang="en-US" altLang="zh-TW" dirty="0" smtClean="0"/>
          </a:p>
          <a:p>
            <a:r>
              <a:rPr lang="en-US" altLang="zh-TW" dirty="0" smtClean="0"/>
              <a:t>Identity Fraud</a:t>
            </a:r>
          </a:p>
          <a:p>
            <a:r>
              <a:rPr lang="en-US" altLang="zh-TW" dirty="0" smtClean="0"/>
              <a:t>Drive-by</a:t>
            </a:r>
            <a:r>
              <a:rPr lang="en-US" altLang="zh-TW" baseline="0" dirty="0" smtClean="0"/>
              <a:t> Download</a:t>
            </a:r>
          </a:p>
          <a:p>
            <a:r>
              <a:rPr lang="en-US" altLang="zh-TW" baseline="0" dirty="0" smtClean="0"/>
              <a:t>Botnet, zombie network</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A64D4257-B511-4E50-84A7-CC7E8A760CC5}" type="slidenum">
              <a:rPr lang="zh-TW" altLang="en-US" smtClean="0">
                <a:solidFill>
                  <a:prstClr val="black"/>
                </a:solidFill>
              </a:rPr>
              <a:pPr/>
              <a:t>18</a:t>
            </a:fld>
            <a:endParaRPr lang="zh-TW" altLang="en-US">
              <a:solidFill>
                <a:prstClr val="black"/>
              </a:solidFill>
            </a:endParaRPr>
          </a:p>
        </p:txBody>
      </p:sp>
    </p:spTree>
    <p:extLst>
      <p:ext uri="{BB962C8B-B14F-4D97-AF65-F5344CB8AC3E}">
        <p14:creationId xmlns:p14="http://schemas.microsoft.com/office/powerpoint/2010/main" val="334160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dirty="0" smtClean="0"/>
              <a:t>Social Engineering, </a:t>
            </a:r>
            <a:r>
              <a:rPr lang="en-US" altLang="zh-TW" baseline="0" dirty="0" smtClean="0"/>
              <a:t>Spam</a:t>
            </a:r>
            <a:endParaRPr lang="en-US" altLang="zh-TW" dirty="0" smtClean="0"/>
          </a:p>
          <a:p>
            <a:r>
              <a:rPr lang="en-US" altLang="zh-TW" dirty="0" smtClean="0"/>
              <a:t>Identity Fraud</a:t>
            </a:r>
          </a:p>
          <a:p>
            <a:r>
              <a:rPr lang="en-US" altLang="zh-TW" dirty="0" smtClean="0"/>
              <a:t>Drive-by</a:t>
            </a:r>
            <a:r>
              <a:rPr lang="en-US" altLang="zh-TW" baseline="0" dirty="0" smtClean="0"/>
              <a:t> Download</a:t>
            </a:r>
          </a:p>
          <a:p>
            <a:r>
              <a:rPr lang="en-US" altLang="zh-TW" baseline="0" dirty="0" smtClean="0"/>
              <a:t>Botnet, zombie network</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A64D4257-B511-4E50-84A7-CC7E8A760CC5}" type="slidenum">
              <a:rPr lang="zh-TW" altLang="en-US" smtClean="0">
                <a:solidFill>
                  <a:prstClr val="black"/>
                </a:solidFill>
              </a:rPr>
              <a:pPr/>
              <a:t>19</a:t>
            </a:fld>
            <a:endParaRPr lang="zh-TW" altLang="en-US">
              <a:solidFill>
                <a:prstClr val="black"/>
              </a:solidFill>
            </a:endParaRPr>
          </a:p>
        </p:txBody>
      </p:sp>
    </p:spTree>
    <p:extLst>
      <p:ext uri="{BB962C8B-B14F-4D97-AF65-F5344CB8AC3E}">
        <p14:creationId xmlns:p14="http://schemas.microsoft.com/office/powerpoint/2010/main" val="3341609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dirty="0" smtClean="0"/>
              <a:t>Social Engineering, </a:t>
            </a:r>
            <a:r>
              <a:rPr lang="en-US" altLang="zh-TW" baseline="0" dirty="0" smtClean="0"/>
              <a:t>Spam</a:t>
            </a:r>
            <a:endParaRPr lang="en-US" altLang="zh-TW" dirty="0" smtClean="0"/>
          </a:p>
          <a:p>
            <a:r>
              <a:rPr lang="en-US" altLang="zh-TW" dirty="0" smtClean="0"/>
              <a:t>Identity Fraud</a:t>
            </a:r>
          </a:p>
          <a:p>
            <a:r>
              <a:rPr lang="en-US" altLang="zh-TW" dirty="0" smtClean="0"/>
              <a:t>Drive-by</a:t>
            </a:r>
            <a:r>
              <a:rPr lang="en-US" altLang="zh-TW" baseline="0" dirty="0" smtClean="0"/>
              <a:t> Download</a:t>
            </a:r>
          </a:p>
          <a:p>
            <a:r>
              <a:rPr lang="en-US" altLang="zh-TW" baseline="0" dirty="0" smtClean="0"/>
              <a:t>Botnet, zombie network</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A64D4257-B511-4E50-84A7-CC7E8A760CC5}" type="slidenum">
              <a:rPr lang="zh-TW" altLang="en-US" smtClean="0">
                <a:solidFill>
                  <a:prstClr val="black"/>
                </a:solidFill>
              </a:rPr>
              <a:pPr/>
              <a:t>20</a:t>
            </a:fld>
            <a:endParaRPr lang="zh-TW" altLang="en-US">
              <a:solidFill>
                <a:prstClr val="black"/>
              </a:solidFill>
            </a:endParaRPr>
          </a:p>
        </p:txBody>
      </p:sp>
    </p:spTree>
    <p:extLst>
      <p:ext uri="{BB962C8B-B14F-4D97-AF65-F5344CB8AC3E}">
        <p14:creationId xmlns:p14="http://schemas.microsoft.com/office/powerpoint/2010/main" val="3341609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dirty="0" smtClean="0"/>
              <a:t>Here</a:t>
            </a:r>
            <a:r>
              <a:rPr lang="en-US" altLang="zh-TW" baseline="0" dirty="0" smtClean="0"/>
              <a:t> need to emphasize the amount of requested URLs is too large to use the host-based information (</a:t>
            </a:r>
            <a:r>
              <a:rPr lang="en-US" altLang="zh-TW" baseline="0" dirty="0" err="1" smtClean="0"/>
              <a:t>whois</a:t>
            </a:r>
            <a:r>
              <a:rPr lang="en-US" altLang="zh-TW" baseline="0" dirty="0" smtClean="0"/>
              <a:t> information) or content information</a:t>
            </a:r>
            <a:endParaRPr lang="zh-TW" altLang="en-US" dirty="0"/>
          </a:p>
        </p:txBody>
      </p:sp>
      <p:sp>
        <p:nvSpPr>
          <p:cNvPr id="4" name="投影片編號版面配置區 3"/>
          <p:cNvSpPr>
            <a:spLocks noGrp="1"/>
          </p:cNvSpPr>
          <p:nvPr>
            <p:ph type="sldNum" sz="quarter" idx="10"/>
          </p:nvPr>
        </p:nvSpPr>
        <p:spPr/>
        <p:txBody>
          <a:bodyPr/>
          <a:lstStyle/>
          <a:p>
            <a:fld id="{A64D4257-B511-4E50-84A7-CC7E8A760CC5}" type="slidenum">
              <a:rPr lang="zh-TW" altLang="en-US" smtClean="0">
                <a:solidFill>
                  <a:prstClr val="black"/>
                </a:solidFill>
              </a:rPr>
              <a:pPr/>
              <a:t>21</a:t>
            </a:fld>
            <a:endParaRPr lang="zh-TW" altLang="en-US">
              <a:solidFill>
                <a:prstClr val="black"/>
              </a:solidFill>
            </a:endParaRPr>
          </a:p>
        </p:txBody>
      </p:sp>
    </p:spTree>
    <p:extLst>
      <p:ext uri="{BB962C8B-B14F-4D97-AF65-F5344CB8AC3E}">
        <p14:creationId xmlns:p14="http://schemas.microsoft.com/office/powerpoint/2010/main" val="2328608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dirty="0" smtClean="0"/>
              <a:t>Here</a:t>
            </a:r>
            <a:r>
              <a:rPr lang="en-US" altLang="zh-TW" baseline="0" dirty="0" smtClean="0"/>
              <a:t> need to emphasize the amount of requested URLs is too large to use the host-based information (</a:t>
            </a:r>
            <a:r>
              <a:rPr lang="en-US" altLang="zh-TW" baseline="0" dirty="0" err="1" smtClean="0"/>
              <a:t>whois</a:t>
            </a:r>
            <a:r>
              <a:rPr lang="en-US" altLang="zh-TW" baseline="0" dirty="0" smtClean="0"/>
              <a:t> information) or content information</a:t>
            </a:r>
            <a:endParaRPr lang="zh-TW" altLang="en-US" dirty="0"/>
          </a:p>
        </p:txBody>
      </p:sp>
      <p:sp>
        <p:nvSpPr>
          <p:cNvPr id="4" name="投影片編號版面配置區 3"/>
          <p:cNvSpPr>
            <a:spLocks noGrp="1"/>
          </p:cNvSpPr>
          <p:nvPr>
            <p:ph type="sldNum" sz="quarter" idx="10"/>
          </p:nvPr>
        </p:nvSpPr>
        <p:spPr/>
        <p:txBody>
          <a:bodyPr/>
          <a:lstStyle/>
          <a:p>
            <a:fld id="{A64D4257-B511-4E50-84A7-CC7E8A760CC5}" type="slidenum">
              <a:rPr lang="zh-TW" altLang="en-US" smtClean="0">
                <a:solidFill>
                  <a:prstClr val="black"/>
                </a:solidFill>
              </a:rPr>
              <a:pPr/>
              <a:t>22</a:t>
            </a:fld>
            <a:endParaRPr lang="zh-TW" altLang="en-US">
              <a:solidFill>
                <a:prstClr val="black"/>
              </a:solidFill>
            </a:endParaRPr>
          </a:p>
        </p:txBody>
      </p:sp>
    </p:spTree>
    <p:extLst>
      <p:ext uri="{BB962C8B-B14F-4D97-AF65-F5344CB8AC3E}">
        <p14:creationId xmlns:p14="http://schemas.microsoft.com/office/powerpoint/2010/main" val="2328608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dirty="0" smtClean="0"/>
              <a:t>Normal URL stand for a longer time for usability</a:t>
            </a:r>
          </a:p>
          <a:p>
            <a:r>
              <a:rPr lang="en-US" altLang="zh-TW" dirty="0" smtClean="0"/>
              <a:t>This page should emphasize th</a:t>
            </a:r>
            <a:r>
              <a:rPr lang="en-US" altLang="zh-TW" baseline="0" dirty="0" smtClean="0"/>
              <a:t>e 3 </a:t>
            </a:r>
            <a:r>
              <a:rPr lang="en-US" altLang="zh-TW" baseline="0" dirty="0" err="1" smtClean="0"/>
              <a:t>Vs</a:t>
            </a:r>
            <a:endParaRPr lang="zh-TW" altLang="en-US" dirty="0"/>
          </a:p>
        </p:txBody>
      </p:sp>
      <p:sp>
        <p:nvSpPr>
          <p:cNvPr id="4" name="投影片編號版面配置區 3"/>
          <p:cNvSpPr>
            <a:spLocks noGrp="1"/>
          </p:cNvSpPr>
          <p:nvPr>
            <p:ph type="sldNum" sz="quarter" idx="10"/>
          </p:nvPr>
        </p:nvSpPr>
        <p:spPr/>
        <p:txBody>
          <a:bodyPr/>
          <a:lstStyle/>
          <a:p>
            <a:fld id="{A64D4257-B511-4E50-84A7-CC7E8A760CC5}" type="slidenum">
              <a:rPr lang="zh-TW" altLang="en-US" smtClean="0">
                <a:solidFill>
                  <a:prstClr val="black"/>
                </a:solidFill>
              </a:rPr>
              <a:pPr/>
              <a:t>23</a:t>
            </a:fld>
            <a:endParaRPr lang="zh-TW" altLang="en-US">
              <a:solidFill>
                <a:prstClr val="black"/>
              </a:solidFill>
            </a:endParaRPr>
          </a:p>
        </p:txBody>
      </p:sp>
    </p:spTree>
    <p:extLst>
      <p:ext uri="{BB962C8B-B14F-4D97-AF65-F5344CB8AC3E}">
        <p14:creationId xmlns:p14="http://schemas.microsoft.com/office/powerpoint/2010/main" val="1866499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gif"/><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Flowchart: Document 6"/>
          <p:cNvSpPr/>
          <p:nvPr/>
        </p:nvSpPr>
        <p:spPr>
          <a:xfrm rot="10800000">
            <a:off x="1" y="1520744"/>
            <a:ext cx="12192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9" name="Title 8"/>
          <p:cNvSpPr>
            <a:spLocks noGrp="1"/>
          </p:cNvSpPr>
          <p:nvPr>
            <p:ph type="ctrTitle"/>
          </p:nvPr>
        </p:nvSpPr>
        <p:spPr>
          <a:xfrm>
            <a:off x="670560" y="2775745"/>
            <a:ext cx="109728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zh-TW" altLang="en-US" smtClean="0"/>
              <a:t>按一下以編輯母片標題樣式</a:t>
            </a:r>
            <a:endParaRPr lang="en-US" dirty="0"/>
          </a:p>
        </p:txBody>
      </p:sp>
      <p:sp>
        <p:nvSpPr>
          <p:cNvPr id="17" name="Subtitle 16"/>
          <p:cNvSpPr>
            <a:spLocks noGrp="1"/>
          </p:cNvSpPr>
          <p:nvPr>
            <p:ph type="subTitle" idx="1"/>
          </p:nvPr>
        </p:nvSpPr>
        <p:spPr>
          <a:xfrm>
            <a:off x="666752" y="1559720"/>
            <a:ext cx="68072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dirty="0"/>
          </a:p>
        </p:txBody>
      </p:sp>
      <p:sp>
        <p:nvSpPr>
          <p:cNvPr id="30" name="Date Placeholder 29"/>
          <p:cNvSpPr>
            <a:spLocks noGrp="1"/>
          </p:cNvSpPr>
          <p:nvPr>
            <p:ph type="dt" sz="half" idx="10"/>
          </p:nvPr>
        </p:nvSpPr>
        <p:spPr/>
        <p:txBody>
          <a:bodyPr/>
          <a:lstStyle/>
          <a:p>
            <a:fld id="{7CC790E7-C7FB-4B0A-9D8F-EDB0849FF132}" type="datetimeFigureOut">
              <a:rPr lang="zh-TW" altLang="en-US" smtClean="0"/>
              <a:t>2017/2/14</a:t>
            </a:fld>
            <a:endParaRPr lang="zh-TW" altLang="en-US"/>
          </a:p>
        </p:txBody>
      </p:sp>
      <p:sp>
        <p:nvSpPr>
          <p:cNvPr id="19" name="Footer Placeholder 18"/>
          <p:cNvSpPr>
            <a:spLocks noGrp="1"/>
          </p:cNvSpPr>
          <p:nvPr>
            <p:ph type="ftr" sz="quarter" idx="11"/>
          </p:nvPr>
        </p:nvSpPr>
        <p:spPr/>
        <p:txBody>
          <a:bodyPr/>
          <a:lstStyle/>
          <a:p>
            <a:endParaRPr lang="zh-TW" altLang="en-US"/>
          </a:p>
        </p:txBody>
      </p:sp>
      <p:sp>
        <p:nvSpPr>
          <p:cNvPr id="27" name="Slide Number Placeholder 26"/>
          <p:cNvSpPr>
            <a:spLocks noGrp="1"/>
          </p:cNvSpPr>
          <p:nvPr>
            <p:ph type="sldNum" sz="quarter" idx="12"/>
          </p:nvPr>
        </p:nvSpPr>
        <p:spPr/>
        <p:txBody>
          <a:bodyPr/>
          <a:lstStyle/>
          <a:p>
            <a:fld id="{10E9A3E9-2670-4304-AE45-95DA0C9E4D9F}" type="slidenum">
              <a:rPr lang="zh-TW" altLang="en-US" smtClean="0"/>
              <a:t>‹#›</a:t>
            </a:fld>
            <a:endParaRPr lang="zh-TW" altLang="en-US"/>
          </a:p>
        </p:txBody>
      </p:sp>
    </p:spTree>
    <p:extLst>
      <p:ext uri="{BB962C8B-B14F-4D97-AF65-F5344CB8AC3E}">
        <p14:creationId xmlns:p14="http://schemas.microsoft.com/office/powerpoint/2010/main" val="1356975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7CC790E7-C7FB-4B0A-9D8F-EDB0849FF132}" type="datetimeFigureOut">
              <a:rPr lang="zh-TW" altLang="en-US" smtClean="0"/>
              <a:t>2017/2/14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0E9A3E9-2670-4304-AE45-95DA0C9E4D9F}" type="slidenum">
              <a:rPr lang="zh-TW" altLang="en-US" smtClean="0"/>
              <a:t>‹#›</a:t>
            </a:fld>
            <a:endParaRPr lang="zh-TW" altLang="en-US"/>
          </a:p>
        </p:txBody>
      </p:sp>
    </p:spTree>
    <p:extLst>
      <p:ext uri="{BB962C8B-B14F-4D97-AF65-F5344CB8AC3E}">
        <p14:creationId xmlns:p14="http://schemas.microsoft.com/office/powerpoint/2010/main" val="1878780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7CC790E7-C7FB-4B0A-9D8F-EDB0849FF132}" type="datetimeFigureOut">
              <a:rPr lang="zh-TW" altLang="en-US" smtClean="0"/>
              <a:t>2017/2/14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0E9A3E9-2670-4304-AE45-95DA0C9E4D9F}" type="slidenum">
              <a:rPr lang="zh-TW" altLang="en-US" smtClean="0"/>
              <a:t>‹#›</a:t>
            </a:fld>
            <a:endParaRPr lang="zh-TW" altLang="en-US"/>
          </a:p>
        </p:txBody>
      </p:sp>
    </p:spTree>
    <p:extLst>
      <p:ext uri="{BB962C8B-B14F-4D97-AF65-F5344CB8AC3E}">
        <p14:creationId xmlns:p14="http://schemas.microsoft.com/office/powerpoint/2010/main" val="2674872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TextBox 3"/>
          <p:cNvSpPr txBox="1"/>
          <p:nvPr userDrawn="1"/>
        </p:nvSpPr>
        <p:spPr>
          <a:xfrm>
            <a:off x="-16933" y="0"/>
            <a:ext cx="12329584" cy="400110"/>
          </a:xfrm>
          <a:prstGeom prst="rect">
            <a:avLst/>
          </a:prstGeom>
          <a:solidFill>
            <a:srgbClr val="275FFF"/>
          </a:solidFill>
          <a:ln>
            <a:noFill/>
          </a:ln>
        </p:spPr>
        <p:style>
          <a:lnRef idx="2">
            <a:schemeClr val="accent1">
              <a:shade val="50000"/>
            </a:schemeClr>
          </a:lnRef>
          <a:fillRef idx="1">
            <a:schemeClr val="accent1"/>
          </a:fillRef>
          <a:effectRef idx="0">
            <a:schemeClr val="accent1"/>
          </a:effectRef>
          <a:fontRef idx="minor">
            <a:schemeClr val="lt1"/>
          </a:fontRef>
        </p:style>
        <p:txBody>
          <a:bodyPr>
            <a:spAutoFit/>
            <a:scene3d>
              <a:camera prst="obliqueTopLeft"/>
              <a:lightRig rig="threePt" dir="t"/>
            </a:scene3d>
          </a:bodyPr>
          <a:lstStyle/>
          <a:p>
            <a:pPr fontAlgn="base">
              <a:spcBef>
                <a:spcPct val="0"/>
              </a:spcBef>
              <a:spcAft>
                <a:spcPct val="0"/>
              </a:spcAft>
              <a:defRPr/>
            </a:pPr>
            <a:endParaRPr kumimoji="1" lang="en-US" sz="2000" b="1" dirty="0">
              <a:solidFill>
                <a:srgbClr val="FFFFFF"/>
              </a:solidFill>
            </a:endParaRPr>
          </a:p>
        </p:txBody>
      </p:sp>
      <p:pic>
        <p:nvPicPr>
          <p:cNvPr id="5" name="Picture 7" descr="logo_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0357" y="184150"/>
            <a:ext cx="136736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480484" y="1776413"/>
            <a:ext cx="11233149" cy="1530350"/>
          </a:xfrm>
          <a:prstGeom prst="rect">
            <a:avLst/>
          </a:prstGeom>
          <a:noFill/>
          <a:ln w="9525">
            <a:noFill/>
            <a:miter lim="800000"/>
            <a:headEnd/>
            <a:tailEnd/>
          </a:ln>
        </p:spPr>
        <p:txBody>
          <a:bodyPr lIns="92075" tIns="46038" rIns="92075" bIns="46038" anchor="ctr"/>
          <a:lstStyle/>
          <a:p>
            <a:pPr algn="ctr" fontAlgn="base">
              <a:spcBef>
                <a:spcPct val="0"/>
              </a:spcBef>
              <a:spcAft>
                <a:spcPct val="0"/>
              </a:spcAft>
              <a:defRPr/>
            </a:pPr>
            <a:endParaRPr kumimoji="1" lang="en-US" altLang="zh-TW" sz="3600" b="1">
              <a:solidFill>
                <a:srgbClr val="C80000"/>
              </a:solidFill>
              <a:effectLst>
                <a:outerShdw blurRad="38100" dist="38100" dir="2700000" algn="tl">
                  <a:srgbClr val="C0C0C0"/>
                </a:outerShdw>
              </a:effectLst>
            </a:endParaRPr>
          </a:p>
        </p:txBody>
      </p:sp>
      <p:sp>
        <p:nvSpPr>
          <p:cNvPr id="7" name="Line 4"/>
          <p:cNvSpPr>
            <a:spLocks noChangeShapeType="1"/>
          </p:cNvSpPr>
          <p:nvPr/>
        </p:nvSpPr>
        <p:spPr bwMode="auto">
          <a:xfrm flipV="1">
            <a:off x="1894825" y="5613400"/>
            <a:ext cx="8517467" cy="0"/>
          </a:xfrm>
          <a:prstGeom prst="line">
            <a:avLst/>
          </a:prstGeom>
          <a:noFill/>
          <a:ln w="25400">
            <a:solidFill>
              <a:srgbClr val="C8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pPr eaLnBrk="0" fontAlgn="base" hangingPunct="0">
              <a:spcBef>
                <a:spcPct val="0"/>
              </a:spcBef>
              <a:spcAft>
                <a:spcPct val="0"/>
              </a:spcAft>
            </a:pPr>
            <a:endParaRPr kumimoji="1" lang="en-US" sz="2000" b="1">
              <a:solidFill>
                <a:srgbClr val="000000"/>
              </a:solidFill>
              <a:latin typeface="Times New Roman" charset="0"/>
            </a:endParaRPr>
          </a:p>
        </p:txBody>
      </p:sp>
      <p:sp>
        <p:nvSpPr>
          <p:cNvPr id="8" name="Text Box 8"/>
          <p:cNvSpPr txBox="1">
            <a:spLocks noChangeArrowheads="1"/>
          </p:cNvSpPr>
          <p:nvPr userDrawn="1"/>
        </p:nvSpPr>
        <p:spPr bwMode="auto">
          <a:xfrm>
            <a:off x="0" y="1250959"/>
            <a:ext cx="12192000" cy="461963"/>
          </a:xfrm>
          <a:prstGeom prst="rect">
            <a:avLst/>
          </a:prstGeom>
          <a:solidFill>
            <a:srgbClr val="A3C9FF"/>
          </a:solidFill>
          <a:ln>
            <a:noFill/>
          </a:ln>
          <a:extLst>
            <a:ext uri="{91240B29-F687-4F45-9708-019B960494DF}">
              <a14:hiddenLine xmlns:a14="http://schemas.microsoft.com/office/drawing/2010/main" w="9525">
                <a:solidFill>
                  <a:srgbClr val="000000"/>
                </a:solidFill>
                <a:miter lim="800000"/>
                <a:headEnd/>
                <a:tailEnd type="none" w="med" len="lg"/>
              </a14:hiddenLine>
            </a:ext>
          </a:extLst>
        </p:spPr>
        <p:txBody>
          <a:bodyPr wrap="square">
            <a:spAutoFit/>
          </a:bodyPr>
          <a:lstStyle>
            <a:lvl1pPr>
              <a:defRPr kumimoji="1" sz="2000" b="1">
                <a:solidFill>
                  <a:schemeClr val="tx1"/>
                </a:solidFill>
                <a:latin typeface="Times New Roman" charset="0"/>
                <a:ea typeface="新細明體" charset="0"/>
                <a:cs typeface="新細明體" charset="0"/>
              </a:defRPr>
            </a:lvl1pPr>
            <a:lvl2pPr marL="742950" indent="-285750">
              <a:defRPr kumimoji="1" sz="2000" b="1">
                <a:solidFill>
                  <a:schemeClr val="tx1"/>
                </a:solidFill>
                <a:latin typeface="Times New Roman" charset="0"/>
                <a:ea typeface="新細明體" charset="0"/>
                <a:cs typeface="新細明體" charset="0"/>
              </a:defRPr>
            </a:lvl2pPr>
            <a:lvl3pPr marL="1143000" indent="-228600">
              <a:defRPr kumimoji="1" sz="2000" b="1">
                <a:solidFill>
                  <a:schemeClr val="tx1"/>
                </a:solidFill>
                <a:latin typeface="Times New Roman" charset="0"/>
                <a:ea typeface="新細明體" charset="0"/>
                <a:cs typeface="新細明體" charset="0"/>
              </a:defRPr>
            </a:lvl3pPr>
            <a:lvl4pPr marL="1600200" indent="-228600">
              <a:defRPr kumimoji="1" sz="2000" b="1">
                <a:solidFill>
                  <a:schemeClr val="tx1"/>
                </a:solidFill>
                <a:latin typeface="Times New Roman" charset="0"/>
                <a:ea typeface="新細明體" charset="0"/>
                <a:cs typeface="新細明體" charset="0"/>
              </a:defRPr>
            </a:lvl4pPr>
            <a:lvl5pPr marL="2057400" indent="-228600">
              <a:defRPr kumimoji="1" sz="2000" b="1">
                <a:solidFill>
                  <a:schemeClr val="tx1"/>
                </a:solidFill>
                <a:latin typeface="Times New Roman" charset="0"/>
                <a:ea typeface="新細明體" charset="0"/>
                <a:cs typeface="新細明體" charset="0"/>
              </a:defRPr>
            </a:lvl5pPr>
            <a:lvl6pPr marL="2514600" indent="-228600" eaLnBrk="0" fontAlgn="base" hangingPunct="0">
              <a:spcBef>
                <a:spcPct val="0"/>
              </a:spcBef>
              <a:spcAft>
                <a:spcPct val="0"/>
              </a:spcAft>
              <a:defRPr kumimoji="1" sz="2000" b="1">
                <a:solidFill>
                  <a:schemeClr val="tx1"/>
                </a:solidFill>
                <a:latin typeface="Times New Roman" charset="0"/>
                <a:ea typeface="新細明體" charset="0"/>
                <a:cs typeface="新細明體" charset="0"/>
              </a:defRPr>
            </a:lvl6pPr>
            <a:lvl7pPr marL="2971800" indent="-228600" eaLnBrk="0" fontAlgn="base" hangingPunct="0">
              <a:spcBef>
                <a:spcPct val="0"/>
              </a:spcBef>
              <a:spcAft>
                <a:spcPct val="0"/>
              </a:spcAft>
              <a:defRPr kumimoji="1" sz="2000" b="1">
                <a:solidFill>
                  <a:schemeClr val="tx1"/>
                </a:solidFill>
                <a:latin typeface="Times New Roman" charset="0"/>
                <a:ea typeface="新細明體" charset="0"/>
                <a:cs typeface="新細明體" charset="0"/>
              </a:defRPr>
            </a:lvl7pPr>
            <a:lvl8pPr marL="3429000" indent="-228600" eaLnBrk="0" fontAlgn="base" hangingPunct="0">
              <a:spcBef>
                <a:spcPct val="0"/>
              </a:spcBef>
              <a:spcAft>
                <a:spcPct val="0"/>
              </a:spcAft>
              <a:defRPr kumimoji="1" sz="2000" b="1">
                <a:solidFill>
                  <a:schemeClr val="tx1"/>
                </a:solidFill>
                <a:latin typeface="Times New Roman" charset="0"/>
                <a:ea typeface="新細明體" charset="0"/>
                <a:cs typeface="新細明體" charset="0"/>
              </a:defRPr>
            </a:lvl8pPr>
            <a:lvl9pPr marL="3886200" indent="-228600" eaLnBrk="0" fontAlgn="base" hangingPunct="0">
              <a:spcBef>
                <a:spcPct val="0"/>
              </a:spcBef>
              <a:spcAft>
                <a:spcPct val="0"/>
              </a:spcAft>
              <a:defRPr kumimoji="1" sz="2000" b="1">
                <a:solidFill>
                  <a:schemeClr val="tx1"/>
                </a:solidFill>
                <a:latin typeface="Times New Roman" charset="0"/>
                <a:ea typeface="新細明體" charset="0"/>
                <a:cs typeface="新細明體" charset="0"/>
              </a:defRPr>
            </a:lvl9pPr>
          </a:lstStyle>
          <a:p>
            <a:pPr algn="ctr" fontAlgn="base">
              <a:spcBef>
                <a:spcPct val="0"/>
              </a:spcBef>
              <a:spcAft>
                <a:spcPct val="0"/>
              </a:spcAft>
            </a:pPr>
            <a:endParaRPr lang="zh-TW" altLang="en-US" sz="2400" dirty="0">
              <a:solidFill>
                <a:srgbClr val="275FFF"/>
              </a:solidFill>
              <a:latin typeface="Calibri" charset="0"/>
              <a:ea typeface="標楷體" charset="0"/>
              <a:cs typeface="Times New Roman" charset="0"/>
            </a:endParaRPr>
          </a:p>
        </p:txBody>
      </p:sp>
      <p:pic>
        <p:nvPicPr>
          <p:cNvPr id="9" name="Picture 16" descr="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51867" y="152400"/>
            <a:ext cx="77216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11" descr="中文校徽.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23584" y="192088"/>
            <a:ext cx="1200149"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Rectangle 2"/>
          <p:cNvSpPr>
            <a:spLocks noGrp="1" noChangeArrowheads="1"/>
          </p:cNvSpPr>
          <p:nvPr>
            <p:ph type="ctrTitle"/>
          </p:nvPr>
        </p:nvSpPr>
        <p:spPr>
          <a:xfrm>
            <a:off x="800100" y="2660581"/>
            <a:ext cx="10653184" cy="1470025"/>
          </a:xfrm>
        </p:spPr>
        <p:txBody>
          <a:bodyPr/>
          <a:lstStyle>
            <a:lvl1pPr>
              <a:defRPr>
                <a:solidFill>
                  <a:srgbClr val="C80000"/>
                </a:solidFill>
                <a:effectLst>
                  <a:outerShdw blurRad="38100" dist="38100" dir="2700000" algn="tl">
                    <a:srgbClr val="C0C0C0"/>
                  </a:outerShdw>
                </a:effectLst>
              </a:defRPr>
            </a:lvl1pPr>
          </a:lstStyle>
          <a:p>
            <a:r>
              <a:rPr lang="en-US" altLang="zh-TW" smtClean="0"/>
              <a:t>Click to edit Master title style</a:t>
            </a:r>
            <a:endParaRPr lang="zh-TW" altLang="en-US" dirty="0"/>
          </a:p>
        </p:txBody>
      </p:sp>
      <p:sp>
        <p:nvSpPr>
          <p:cNvPr id="58371" name="Rectangle 3"/>
          <p:cNvSpPr>
            <a:spLocks noGrp="1" noChangeArrowheads="1"/>
          </p:cNvSpPr>
          <p:nvPr>
            <p:ph type="subTitle" idx="1"/>
          </p:nvPr>
        </p:nvSpPr>
        <p:spPr>
          <a:xfrm>
            <a:off x="2438400" y="4819650"/>
            <a:ext cx="8534400" cy="819150"/>
          </a:xfrm>
        </p:spPr>
        <p:txBody>
          <a:bodyPr/>
          <a:lstStyle>
            <a:lvl1pPr marL="0" indent="0" algn="ctr">
              <a:buFont typeface="Wingdings" pitchFamily="2" charset="2"/>
              <a:buNone/>
              <a:defRPr sz="2000"/>
            </a:lvl1pPr>
          </a:lstStyle>
          <a:p>
            <a:r>
              <a:rPr lang="en-US" altLang="zh-TW" smtClean="0"/>
              <a:t>Click to edit Master subtitle style</a:t>
            </a:r>
            <a:endParaRPr lang="zh-TW" altLang="en-US"/>
          </a:p>
        </p:txBody>
      </p:sp>
      <p:sp>
        <p:nvSpPr>
          <p:cNvPr id="11" name="Rectangle 4"/>
          <p:cNvSpPr>
            <a:spLocks noGrp="1" noChangeArrowheads="1"/>
          </p:cNvSpPr>
          <p:nvPr>
            <p:ph type="ftr" sz="quarter" idx="10"/>
          </p:nvPr>
        </p:nvSpPr>
        <p:spPr>
          <a:xfrm>
            <a:off x="4165600" y="6245225"/>
            <a:ext cx="3860800" cy="476250"/>
          </a:xfrm>
          <a:prstGeom prst="rect">
            <a:avLst/>
          </a:prstGeom>
        </p:spPr>
        <p:txBody>
          <a:bodyPr/>
          <a:lstStyle>
            <a:lvl1pPr algn="ctr" eaLnBrk="1" hangingPunct="1">
              <a:defRPr kumimoji="0" sz="1400" b="0" dirty="0">
                <a:latin typeface="+mn-lt"/>
                <a:ea typeface="華康粗黑體" pitchFamily="49" charset="-120"/>
                <a:cs typeface="+mn-cs"/>
              </a:defRPr>
            </a:lvl1pPr>
          </a:lstStyle>
          <a:p>
            <a:pPr fontAlgn="base">
              <a:spcBef>
                <a:spcPct val="0"/>
              </a:spcBef>
              <a:spcAft>
                <a:spcPct val="0"/>
              </a:spcAft>
              <a:defRPr/>
            </a:pPr>
            <a:endParaRPr lang="ko-KR" altLang="en-US">
              <a:solidFill>
                <a:srgbClr val="000000"/>
              </a:solidFill>
            </a:endParaRPr>
          </a:p>
        </p:txBody>
      </p:sp>
      <p:sp>
        <p:nvSpPr>
          <p:cNvPr id="12" name="Rectangle 5"/>
          <p:cNvSpPr>
            <a:spLocks noGrp="1" noChangeArrowheads="1"/>
          </p:cNvSpPr>
          <p:nvPr>
            <p:ph type="sldNum" sz="quarter" idx="11"/>
          </p:nvPr>
        </p:nvSpPr>
        <p:spPr>
          <a:xfrm>
            <a:off x="8737600" y="6245225"/>
            <a:ext cx="2844800" cy="476250"/>
          </a:xfrm>
        </p:spPr>
        <p:txBody>
          <a:bodyPr/>
          <a:lstStyle>
            <a:lvl1pPr algn="r">
              <a:defRPr kumimoji="0" sz="1400" b="0" dirty="0">
                <a:latin typeface="+mn-lt"/>
                <a:ea typeface="華康粗黑體" pitchFamily="49" charset="-120"/>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4358160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zh-TW" altLang="en-US"/>
          </a:p>
        </p:txBody>
      </p:sp>
      <p:sp>
        <p:nvSpPr>
          <p:cNvPr id="3" name="內容版面配置區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Rectangle 4"/>
          <p:cNvSpPr>
            <a:spLocks noGrp="1" noChangeArrowheads="1"/>
          </p:cNvSpPr>
          <p:nvPr>
            <p:ph type="ftr" sz="quarter" idx="10"/>
          </p:nvPr>
        </p:nvSpPr>
        <p:spPr>
          <a:xfrm>
            <a:off x="4572000" y="6248400"/>
            <a:ext cx="2438400" cy="457200"/>
          </a:xfrm>
          <a:prstGeom prst="rect">
            <a:avLst/>
          </a:prstGeom>
        </p:spPr>
        <p:txBody>
          <a:bodyPr/>
          <a:lstStyle>
            <a:lvl1pPr eaLnBrk="1" hangingPunct="1">
              <a:defRPr>
                <a:latin typeface="Times New Roman" pitchFamily="18" charset="0"/>
                <a:ea typeface="新細明體" pitchFamily="18" charset="-120"/>
                <a:cs typeface="+mn-cs"/>
              </a:defRPr>
            </a:lvl1pPr>
          </a:lstStyle>
          <a:p>
            <a:pPr fontAlgn="base">
              <a:spcBef>
                <a:spcPct val="0"/>
              </a:spcBef>
              <a:spcAft>
                <a:spcPct val="0"/>
              </a:spcAft>
              <a:defRPr/>
            </a:pPr>
            <a:endParaRPr kumimoji="1" lang="ko-KR" altLang="en-US" sz="2000" b="1">
              <a:solidFill>
                <a:srgbClr val="000000"/>
              </a:solidFill>
            </a:endParaRPr>
          </a:p>
        </p:txBody>
      </p:sp>
      <p:sp>
        <p:nvSpPr>
          <p:cNvPr id="5" name="Rectangle 5"/>
          <p:cNvSpPr>
            <a:spLocks noGrp="1" noChangeArrowheads="1"/>
          </p:cNvSpPr>
          <p:nvPr>
            <p:ph type="sldNum" sz="quarter" idx="11"/>
          </p:nvPr>
        </p:nvSpPr>
        <p:spPr/>
        <p:txBody>
          <a:bodyPr/>
          <a:lstStyle>
            <a:lvl1pPr>
              <a:defRPr/>
            </a:lvl1pPr>
          </a:lstStyle>
          <a:p>
            <a:pPr>
              <a:defRPr/>
            </a:pPr>
            <a:fld id="{039D6EF2-7FE3-0841-A6DA-BAFD1D8BF9F8}"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4292650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9"/>
            <a:ext cx="10363200" cy="1362075"/>
          </a:xfrm>
        </p:spPr>
        <p:txBody>
          <a:bodyPr anchor="t"/>
          <a:lstStyle>
            <a:lvl1pPr algn="l">
              <a:defRPr sz="4000" b="1" cap="all"/>
            </a:lvl1pPr>
          </a:lstStyle>
          <a:p>
            <a:r>
              <a:rPr lang="en-US" altLang="zh-TW" smtClean="0"/>
              <a:t>Click to edit Master title style</a:t>
            </a:r>
            <a:endParaRPr lang="zh-TW" alt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smtClean="0"/>
              <a:t>Click to edit Master text styles</a:t>
            </a:r>
          </a:p>
        </p:txBody>
      </p:sp>
      <p:sp>
        <p:nvSpPr>
          <p:cNvPr id="4" name="Rectangle 4"/>
          <p:cNvSpPr>
            <a:spLocks noGrp="1" noChangeArrowheads="1"/>
          </p:cNvSpPr>
          <p:nvPr>
            <p:ph type="ftr" sz="quarter" idx="10"/>
          </p:nvPr>
        </p:nvSpPr>
        <p:spPr>
          <a:xfrm>
            <a:off x="4572000" y="6248400"/>
            <a:ext cx="2438400" cy="457200"/>
          </a:xfrm>
          <a:prstGeom prst="rect">
            <a:avLst/>
          </a:prstGeom>
        </p:spPr>
        <p:txBody>
          <a:bodyPr/>
          <a:lstStyle>
            <a:lvl1pPr eaLnBrk="1" hangingPunct="1">
              <a:defRPr>
                <a:latin typeface="Times New Roman" pitchFamily="18" charset="0"/>
                <a:ea typeface="新細明體" pitchFamily="18" charset="-120"/>
                <a:cs typeface="+mn-cs"/>
              </a:defRPr>
            </a:lvl1pPr>
          </a:lstStyle>
          <a:p>
            <a:pPr fontAlgn="base">
              <a:spcBef>
                <a:spcPct val="0"/>
              </a:spcBef>
              <a:spcAft>
                <a:spcPct val="0"/>
              </a:spcAft>
              <a:defRPr/>
            </a:pPr>
            <a:endParaRPr kumimoji="1" lang="ko-KR" altLang="en-US" sz="2000" b="1">
              <a:solidFill>
                <a:srgbClr val="000000"/>
              </a:solidFill>
            </a:endParaRPr>
          </a:p>
        </p:txBody>
      </p:sp>
      <p:sp>
        <p:nvSpPr>
          <p:cNvPr id="5" name="Rectangle 5"/>
          <p:cNvSpPr>
            <a:spLocks noGrp="1" noChangeArrowheads="1"/>
          </p:cNvSpPr>
          <p:nvPr>
            <p:ph type="sldNum" sz="quarter" idx="11"/>
          </p:nvPr>
        </p:nvSpPr>
        <p:spPr/>
        <p:txBody>
          <a:bodyPr/>
          <a:lstStyle>
            <a:lvl1pPr>
              <a:defRPr/>
            </a:lvl1pPr>
          </a:lstStyle>
          <a:p>
            <a:pPr>
              <a:defRPr/>
            </a:pPr>
            <a:fld id="{3E888589-1625-CF42-9216-8A08CDD33CEE}"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354302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zh-TW" altLang="en-US"/>
          </a:p>
        </p:txBody>
      </p:sp>
      <p:sp>
        <p:nvSpPr>
          <p:cNvPr id="3" name="內容版面配置區 2"/>
          <p:cNvSpPr>
            <a:spLocks noGrp="1"/>
          </p:cNvSpPr>
          <p:nvPr>
            <p:ph sz="half" idx="1"/>
          </p:nvPr>
        </p:nvSpPr>
        <p:spPr>
          <a:xfrm>
            <a:off x="334440" y="1196983"/>
            <a:ext cx="5755217"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內容版面配置區 3"/>
          <p:cNvSpPr>
            <a:spLocks noGrp="1"/>
          </p:cNvSpPr>
          <p:nvPr>
            <p:ph sz="half" idx="2"/>
          </p:nvPr>
        </p:nvSpPr>
        <p:spPr>
          <a:xfrm>
            <a:off x="6292851" y="1196983"/>
            <a:ext cx="5755216"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Footer Placeholder 4"/>
          <p:cNvSpPr>
            <a:spLocks noGrp="1" noChangeArrowheads="1"/>
          </p:cNvSpPr>
          <p:nvPr>
            <p:ph type="ftr" sz="quarter" idx="10"/>
          </p:nvPr>
        </p:nvSpPr>
        <p:spPr>
          <a:xfrm>
            <a:off x="4572000" y="6248400"/>
            <a:ext cx="2438400" cy="457200"/>
          </a:xfrm>
          <a:prstGeom prst="rect">
            <a:avLst/>
          </a:prstGeom>
        </p:spPr>
        <p:txBody>
          <a:bodyPr/>
          <a:lstStyle>
            <a:lvl1pPr eaLnBrk="1" hangingPunct="1">
              <a:defRPr>
                <a:latin typeface="Times New Roman" pitchFamily="18" charset="0"/>
                <a:ea typeface="新細明體" pitchFamily="18" charset="-120"/>
                <a:cs typeface="+mn-cs"/>
              </a:defRPr>
            </a:lvl1pPr>
          </a:lstStyle>
          <a:p>
            <a:pPr fontAlgn="base">
              <a:spcBef>
                <a:spcPct val="0"/>
              </a:spcBef>
              <a:spcAft>
                <a:spcPct val="0"/>
              </a:spcAft>
              <a:defRPr/>
            </a:pPr>
            <a:endParaRPr kumimoji="1" lang="ko-KR" altLang="en-US" sz="2000" b="1">
              <a:solidFill>
                <a:srgbClr val="000000"/>
              </a:solidFill>
            </a:endParaRPr>
          </a:p>
        </p:txBody>
      </p:sp>
      <p:sp>
        <p:nvSpPr>
          <p:cNvPr id="6" name="Rectangle 5"/>
          <p:cNvSpPr>
            <a:spLocks noGrp="1" noChangeArrowheads="1"/>
          </p:cNvSpPr>
          <p:nvPr>
            <p:ph type="sldNum" sz="quarter" idx="11"/>
          </p:nvPr>
        </p:nvSpPr>
        <p:spPr/>
        <p:txBody>
          <a:bodyPr/>
          <a:lstStyle>
            <a:lvl1pPr>
              <a:defRPr/>
            </a:lvl1pPr>
          </a:lstStyle>
          <a:p>
            <a:pPr>
              <a:defRPr/>
            </a:pPr>
            <a:fld id="{C889107A-9795-BE46-A87D-0F21FE22AADF}"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138654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en-US" altLang="zh-TW" smtClean="0"/>
              <a:t>Click to edit Master title style</a:t>
            </a:r>
            <a:endParaRPr lang="zh-TW" alt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文字版面配置區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內容版面配置區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7" name="Rectangle 4"/>
          <p:cNvSpPr>
            <a:spLocks noGrp="1" noChangeArrowheads="1"/>
          </p:cNvSpPr>
          <p:nvPr>
            <p:ph type="ftr" sz="quarter" idx="10"/>
          </p:nvPr>
        </p:nvSpPr>
        <p:spPr>
          <a:xfrm>
            <a:off x="4572000" y="6248400"/>
            <a:ext cx="2438400" cy="457200"/>
          </a:xfrm>
          <a:prstGeom prst="rect">
            <a:avLst/>
          </a:prstGeom>
        </p:spPr>
        <p:txBody>
          <a:bodyPr/>
          <a:lstStyle>
            <a:lvl1pPr eaLnBrk="1" hangingPunct="1">
              <a:defRPr>
                <a:latin typeface="Times New Roman" pitchFamily="18" charset="0"/>
                <a:ea typeface="新細明體" pitchFamily="18" charset="-120"/>
                <a:cs typeface="+mn-cs"/>
              </a:defRPr>
            </a:lvl1pPr>
          </a:lstStyle>
          <a:p>
            <a:pPr fontAlgn="base">
              <a:spcBef>
                <a:spcPct val="0"/>
              </a:spcBef>
              <a:spcAft>
                <a:spcPct val="0"/>
              </a:spcAft>
              <a:defRPr/>
            </a:pPr>
            <a:endParaRPr kumimoji="1" lang="ko-KR" altLang="en-US" sz="2000" b="1">
              <a:solidFill>
                <a:srgbClr val="000000"/>
              </a:solidFill>
            </a:endParaRPr>
          </a:p>
        </p:txBody>
      </p:sp>
      <p:sp>
        <p:nvSpPr>
          <p:cNvPr id="8" name="Rectangle 5"/>
          <p:cNvSpPr>
            <a:spLocks noGrp="1" noChangeArrowheads="1"/>
          </p:cNvSpPr>
          <p:nvPr>
            <p:ph type="sldNum" sz="quarter" idx="11"/>
          </p:nvPr>
        </p:nvSpPr>
        <p:spPr/>
        <p:txBody>
          <a:bodyPr/>
          <a:lstStyle>
            <a:lvl1pPr>
              <a:defRPr/>
            </a:lvl1pPr>
          </a:lstStyle>
          <a:p>
            <a:pPr>
              <a:defRPr/>
            </a:pPr>
            <a:fld id="{C3C3635D-D471-7C4E-A87F-BCC29A944854}"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165797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zh-TW" altLang="en-US"/>
          </a:p>
        </p:txBody>
      </p:sp>
      <p:sp>
        <p:nvSpPr>
          <p:cNvPr id="3" name="Rectangle 4"/>
          <p:cNvSpPr>
            <a:spLocks noGrp="1" noChangeArrowheads="1"/>
          </p:cNvSpPr>
          <p:nvPr>
            <p:ph type="ftr" sz="quarter" idx="10"/>
          </p:nvPr>
        </p:nvSpPr>
        <p:spPr>
          <a:xfrm>
            <a:off x="4572000" y="6248400"/>
            <a:ext cx="2438400" cy="457200"/>
          </a:xfrm>
          <a:prstGeom prst="rect">
            <a:avLst/>
          </a:prstGeom>
        </p:spPr>
        <p:txBody>
          <a:bodyPr/>
          <a:lstStyle>
            <a:lvl1pPr eaLnBrk="1" hangingPunct="1">
              <a:defRPr>
                <a:latin typeface="Times New Roman" pitchFamily="18" charset="0"/>
                <a:ea typeface="新細明體" pitchFamily="18" charset="-120"/>
                <a:cs typeface="+mn-cs"/>
              </a:defRPr>
            </a:lvl1pPr>
          </a:lstStyle>
          <a:p>
            <a:pPr fontAlgn="base">
              <a:spcBef>
                <a:spcPct val="0"/>
              </a:spcBef>
              <a:spcAft>
                <a:spcPct val="0"/>
              </a:spcAft>
              <a:defRPr/>
            </a:pPr>
            <a:endParaRPr kumimoji="1" lang="ko-KR" altLang="en-US" sz="2000" b="1">
              <a:solidFill>
                <a:srgbClr val="000000"/>
              </a:solidFill>
            </a:endParaRPr>
          </a:p>
        </p:txBody>
      </p:sp>
      <p:sp>
        <p:nvSpPr>
          <p:cNvPr id="4" name="Rectangle 5"/>
          <p:cNvSpPr>
            <a:spLocks noGrp="1" noChangeArrowheads="1"/>
          </p:cNvSpPr>
          <p:nvPr>
            <p:ph type="sldNum" sz="quarter" idx="11"/>
          </p:nvPr>
        </p:nvSpPr>
        <p:spPr/>
        <p:txBody>
          <a:bodyPr/>
          <a:lstStyle>
            <a:lvl1pPr>
              <a:defRPr/>
            </a:lvl1pPr>
          </a:lstStyle>
          <a:p>
            <a:pPr>
              <a:defRPr/>
            </a:pPr>
            <a:fld id="{0C07A97D-E0B5-DA4D-AD2A-22B3F53D8F7A}"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030491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xfrm>
            <a:off x="4572000" y="6248400"/>
            <a:ext cx="2438400" cy="457200"/>
          </a:xfrm>
          <a:prstGeom prst="rect">
            <a:avLst/>
          </a:prstGeom>
        </p:spPr>
        <p:txBody>
          <a:bodyPr/>
          <a:lstStyle>
            <a:lvl1pPr eaLnBrk="1" hangingPunct="1">
              <a:defRPr>
                <a:latin typeface="Times New Roman" pitchFamily="18" charset="0"/>
                <a:ea typeface="新細明體" pitchFamily="18" charset="-120"/>
                <a:cs typeface="+mn-cs"/>
              </a:defRPr>
            </a:lvl1pPr>
          </a:lstStyle>
          <a:p>
            <a:pPr fontAlgn="base">
              <a:spcBef>
                <a:spcPct val="0"/>
              </a:spcBef>
              <a:spcAft>
                <a:spcPct val="0"/>
              </a:spcAft>
              <a:defRPr/>
            </a:pPr>
            <a:endParaRPr kumimoji="1" lang="ko-KR" altLang="en-US" sz="2000" b="1">
              <a:solidFill>
                <a:srgbClr val="000000"/>
              </a:solidFill>
            </a:endParaRPr>
          </a:p>
        </p:txBody>
      </p:sp>
      <p:sp>
        <p:nvSpPr>
          <p:cNvPr id="3" name="Rectangle 5"/>
          <p:cNvSpPr>
            <a:spLocks noGrp="1" noChangeArrowheads="1"/>
          </p:cNvSpPr>
          <p:nvPr>
            <p:ph type="sldNum" sz="quarter" idx="11"/>
          </p:nvPr>
        </p:nvSpPr>
        <p:spPr/>
        <p:txBody>
          <a:bodyPr/>
          <a:lstStyle>
            <a:lvl1pPr>
              <a:defRPr/>
            </a:lvl1pPr>
          </a:lstStyle>
          <a:p>
            <a:pPr>
              <a:defRPr/>
            </a:pPr>
            <a:fld id="{1EA708FC-DABA-2444-A934-364FF9FE7364}"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955419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3" y="273050"/>
            <a:ext cx="4011084" cy="1162050"/>
          </a:xfrm>
        </p:spPr>
        <p:txBody>
          <a:bodyPr anchor="b"/>
          <a:lstStyle>
            <a:lvl1pPr algn="l">
              <a:defRPr sz="2000" b="1"/>
            </a:lvl1pPr>
          </a:lstStyle>
          <a:p>
            <a:r>
              <a:rPr lang="en-US" altLang="zh-TW" smtClean="0"/>
              <a:t>Click to edit Master title style</a:t>
            </a:r>
            <a:endParaRPr lang="zh-TW" altLang="en-US"/>
          </a:p>
        </p:txBody>
      </p:sp>
      <p:sp>
        <p:nvSpPr>
          <p:cNvPr id="3" name="內容版面配置區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文字版面配置區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Footer Placeholder 4"/>
          <p:cNvSpPr>
            <a:spLocks noGrp="1" noChangeArrowheads="1"/>
          </p:cNvSpPr>
          <p:nvPr>
            <p:ph type="ftr" sz="quarter" idx="10"/>
          </p:nvPr>
        </p:nvSpPr>
        <p:spPr>
          <a:xfrm>
            <a:off x="4572000" y="6248400"/>
            <a:ext cx="2438400" cy="457200"/>
          </a:xfrm>
          <a:prstGeom prst="rect">
            <a:avLst/>
          </a:prstGeom>
        </p:spPr>
        <p:txBody>
          <a:bodyPr/>
          <a:lstStyle>
            <a:lvl1pPr eaLnBrk="1" hangingPunct="1">
              <a:defRPr>
                <a:latin typeface="Times New Roman" pitchFamily="18" charset="0"/>
                <a:ea typeface="新細明體" pitchFamily="18" charset="-120"/>
                <a:cs typeface="+mn-cs"/>
              </a:defRPr>
            </a:lvl1pPr>
          </a:lstStyle>
          <a:p>
            <a:pPr fontAlgn="base">
              <a:spcBef>
                <a:spcPct val="0"/>
              </a:spcBef>
              <a:spcAft>
                <a:spcPct val="0"/>
              </a:spcAft>
              <a:defRPr/>
            </a:pPr>
            <a:endParaRPr kumimoji="1" lang="ko-KR" altLang="en-US" sz="2000" b="1">
              <a:solidFill>
                <a:srgbClr val="000000"/>
              </a:solidFill>
            </a:endParaRPr>
          </a:p>
        </p:txBody>
      </p:sp>
      <p:sp>
        <p:nvSpPr>
          <p:cNvPr id="6" name="Rectangle 5"/>
          <p:cNvSpPr>
            <a:spLocks noGrp="1" noChangeArrowheads="1"/>
          </p:cNvSpPr>
          <p:nvPr>
            <p:ph type="sldNum" sz="quarter" idx="11"/>
          </p:nvPr>
        </p:nvSpPr>
        <p:spPr/>
        <p:txBody>
          <a:bodyPr/>
          <a:lstStyle>
            <a:lvl1pPr>
              <a:defRPr/>
            </a:lvl1pPr>
          </a:lstStyle>
          <a:p>
            <a:pPr>
              <a:defRPr/>
            </a:pPr>
            <a:fld id="{9D3AB3B1-9861-7144-99CC-67322BCD0725}"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93442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CC790E7-C7FB-4B0A-9D8F-EDB0849FF132}" type="datetimeFigureOut">
              <a:rPr lang="zh-TW" altLang="en-US" smtClean="0"/>
              <a:t>2017/2/14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0E9A3E9-2670-4304-AE45-95DA0C9E4D9F}" type="slidenum">
              <a:rPr lang="zh-TW" altLang="en-US" smtClean="0"/>
              <a:t>‹#›</a:t>
            </a:fld>
            <a:endParaRPr lang="zh-TW" altLang="en-US"/>
          </a:p>
        </p:txBody>
      </p:sp>
    </p:spTree>
    <p:extLst>
      <p:ext uri="{BB962C8B-B14F-4D97-AF65-F5344CB8AC3E}">
        <p14:creationId xmlns:p14="http://schemas.microsoft.com/office/powerpoint/2010/main" val="1795241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en-US" altLang="zh-TW" smtClean="0"/>
              <a:t>Click to edit Master title style</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TW" noProof="0" smtClean="0"/>
              <a:t>Drag picture to placeholder or click icon to add</a:t>
            </a:r>
            <a:endParaRPr lang="zh-TW" altLang="en-US" noProof="0" smtClean="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Footer Placeholder 4"/>
          <p:cNvSpPr>
            <a:spLocks noGrp="1" noChangeArrowheads="1"/>
          </p:cNvSpPr>
          <p:nvPr>
            <p:ph type="ftr" sz="quarter" idx="10"/>
          </p:nvPr>
        </p:nvSpPr>
        <p:spPr>
          <a:xfrm>
            <a:off x="4572000" y="6248400"/>
            <a:ext cx="2438400" cy="457200"/>
          </a:xfrm>
          <a:prstGeom prst="rect">
            <a:avLst/>
          </a:prstGeom>
        </p:spPr>
        <p:txBody>
          <a:bodyPr/>
          <a:lstStyle>
            <a:lvl1pPr eaLnBrk="1" hangingPunct="1">
              <a:defRPr>
                <a:latin typeface="Times New Roman" pitchFamily="18" charset="0"/>
                <a:ea typeface="新細明體" pitchFamily="18" charset="-120"/>
                <a:cs typeface="+mn-cs"/>
              </a:defRPr>
            </a:lvl1pPr>
          </a:lstStyle>
          <a:p>
            <a:pPr fontAlgn="base">
              <a:spcBef>
                <a:spcPct val="0"/>
              </a:spcBef>
              <a:spcAft>
                <a:spcPct val="0"/>
              </a:spcAft>
              <a:defRPr/>
            </a:pPr>
            <a:endParaRPr kumimoji="1" lang="ko-KR" altLang="en-US" sz="2000" b="1">
              <a:solidFill>
                <a:srgbClr val="000000"/>
              </a:solidFill>
            </a:endParaRPr>
          </a:p>
        </p:txBody>
      </p:sp>
      <p:sp>
        <p:nvSpPr>
          <p:cNvPr id="6" name="Rectangle 5"/>
          <p:cNvSpPr>
            <a:spLocks noGrp="1" noChangeArrowheads="1"/>
          </p:cNvSpPr>
          <p:nvPr>
            <p:ph type="sldNum" sz="quarter" idx="11"/>
          </p:nvPr>
        </p:nvSpPr>
        <p:spPr/>
        <p:txBody>
          <a:bodyPr/>
          <a:lstStyle>
            <a:lvl1pPr>
              <a:defRPr/>
            </a:lvl1pPr>
          </a:lstStyle>
          <a:p>
            <a:pPr>
              <a:defRPr/>
            </a:pPr>
            <a:fld id="{86F4247C-B6AC-B041-8D9A-0BE1DE5D57DC}"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742997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Rectangle 4"/>
          <p:cNvSpPr>
            <a:spLocks noGrp="1" noChangeArrowheads="1"/>
          </p:cNvSpPr>
          <p:nvPr>
            <p:ph type="ftr" sz="quarter" idx="10"/>
          </p:nvPr>
        </p:nvSpPr>
        <p:spPr>
          <a:xfrm>
            <a:off x="4572000" y="6248400"/>
            <a:ext cx="2438400" cy="457200"/>
          </a:xfrm>
          <a:prstGeom prst="rect">
            <a:avLst/>
          </a:prstGeom>
        </p:spPr>
        <p:txBody>
          <a:bodyPr/>
          <a:lstStyle>
            <a:lvl1pPr eaLnBrk="1" hangingPunct="1">
              <a:defRPr>
                <a:latin typeface="Times New Roman" pitchFamily="18" charset="0"/>
                <a:ea typeface="新細明體" pitchFamily="18" charset="-120"/>
                <a:cs typeface="+mn-cs"/>
              </a:defRPr>
            </a:lvl1pPr>
          </a:lstStyle>
          <a:p>
            <a:pPr fontAlgn="base">
              <a:spcBef>
                <a:spcPct val="0"/>
              </a:spcBef>
              <a:spcAft>
                <a:spcPct val="0"/>
              </a:spcAft>
              <a:defRPr/>
            </a:pPr>
            <a:endParaRPr kumimoji="1" lang="ko-KR" altLang="en-US" sz="2000" b="1">
              <a:solidFill>
                <a:srgbClr val="000000"/>
              </a:solidFill>
            </a:endParaRPr>
          </a:p>
        </p:txBody>
      </p:sp>
      <p:sp>
        <p:nvSpPr>
          <p:cNvPr id="5" name="Rectangle 5"/>
          <p:cNvSpPr>
            <a:spLocks noGrp="1" noChangeArrowheads="1"/>
          </p:cNvSpPr>
          <p:nvPr>
            <p:ph type="sldNum" sz="quarter" idx="11"/>
          </p:nvPr>
        </p:nvSpPr>
        <p:spPr/>
        <p:txBody>
          <a:bodyPr/>
          <a:lstStyle>
            <a:lvl1pPr>
              <a:defRPr/>
            </a:lvl1pPr>
          </a:lstStyle>
          <a:p>
            <a:pPr>
              <a:defRPr/>
            </a:pPr>
            <a:fld id="{58E5F017-00A0-6242-A2E2-4CE4EF617FFA}"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925386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120720" y="188922"/>
            <a:ext cx="2927349" cy="6264275"/>
          </a:xfrm>
        </p:spPr>
        <p:txBody>
          <a:bodyPr vert="eaVert"/>
          <a:lstStyle/>
          <a:p>
            <a:r>
              <a:rPr lang="en-US" altLang="zh-TW" smtClean="0"/>
              <a:t>Click to edit Master title style</a:t>
            </a:r>
            <a:endParaRPr lang="zh-TW" altLang="en-US"/>
          </a:p>
        </p:txBody>
      </p:sp>
      <p:sp>
        <p:nvSpPr>
          <p:cNvPr id="3" name="直排文字版面配置區 2"/>
          <p:cNvSpPr>
            <a:spLocks noGrp="1"/>
          </p:cNvSpPr>
          <p:nvPr>
            <p:ph type="body" orient="vert" idx="1"/>
          </p:nvPr>
        </p:nvSpPr>
        <p:spPr>
          <a:xfrm>
            <a:off x="334435" y="188922"/>
            <a:ext cx="8583084" cy="626427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Rectangle 4"/>
          <p:cNvSpPr>
            <a:spLocks noGrp="1" noChangeArrowheads="1"/>
          </p:cNvSpPr>
          <p:nvPr>
            <p:ph type="ftr" sz="quarter" idx="10"/>
          </p:nvPr>
        </p:nvSpPr>
        <p:spPr>
          <a:xfrm>
            <a:off x="4572000" y="6248400"/>
            <a:ext cx="2438400" cy="457200"/>
          </a:xfrm>
          <a:prstGeom prst="rect">
            <a:avLst/>
          </a:prstGeom>
        </p:spPr>
        <p:txBody>
          <a:bodyPr/>
          <a:lstStyle>
            <a:lvl1pPr eaLnBrk="1" hangingPunct="1">
              <a:defRPr>
                <a:latin typeface="Times New Roman" pitchFamily="18" charset="0"/>
                <a:ea typeface="新細明體" pitchFamily="18" charset="-120"/>
                <a:cs typeface="+mn-cs"/>
              </a:defRPr>
            </a:lvl1pPr>
          </a:lstStyle>
          <a:p>
            <a:pPr fontAlgn="base">
              <a:spcBef>
                <a:spcPct val="0"/>
              </a:spcBef>
              <a:spcAft>
                <a:spcPct val="0"/>
              </a:spcAft>
              <a:defRPr/>
            </a:pPr>
            <a:endParaRPr kumimoji="1" lang="ko-KR" altLang="en-US" sz="2000" b="1">
              <a:solidFill>
                <a:srgbClr val="000000"/>
              </a:solidFill>
            </a:endParaRPr>
          </a:p>
        </p:txBody>
      </p:sp>
      <p:sp>
        <p:nvSpPr>
          <p:cNvPr id="5" name="Rectangle 5"/>
          <p:cNvSpPr>
            <a:spLocks noGrp="1" noChangeArrowheads="1"/>
          </p:cNvSpPr>
          <p:nvPr>
            <p:ph type="sldNum" sz="quarter" idx="11"/>
          </p:nvPr>
        </p:nvSpPr>
        <p:spPr/>
        <p:txBody>
          <a:bodyPr/>
          <a:lstStyle>
            <a:lvl1pPr>
              <a:defRPr/>
            </a:lvl1pPr>
          </a:lstStyle>
          <a:p>
            <a:pPr>
              <a:defRPr/>
            </a:pPr>
            <a:fld id="{47B9C85F-FF3F-0E40-BBD7-103212036E4E}"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572786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09600" y="274637"/>
            <a:ext cx="10972800" cy="1143000"/>
          </a:xfrm>
          <a:prstGeom prst="rect">
            <a:avLst/>
          </a:prstGeom>
        </p:spPr>
        <p:txBody>
          <a:bodyPr lIns="91425" tIns="91425" rIns="91425" bIns="91425" anchor="b"/>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r>
              <a:rPr lang="en-US" smtClean="0"/>
              <a:t>Click to edit Master title style</a:t>
            </a:r>
            <a:endParaRPr/>
          </a:p>
        </p:txBody>
      </p:sp>
      <p:sp>
        <p:nvSpPr>
          <p:cNvPr id="12" name="Shape 12"/>
          <p:cNvSpPr txBox="1">
            <a:spLocks noGrp="1"/>
          </p:cNvSpPr>
          <p:nvPr>
            <p:ph type="body" idx="1"/>
          </p:nvPr>
        </p:nvSpPr>
        <p:spPr>
          <a:xfrm>
            <a:off x="609600" y="1600200"/>
            <a:ext cx="10972800" cy="4967700"/>
          </a:xfrm>
          <a:prstGeom prst="rect">
            <a:avLst/>
          </a:prstGeom>
        </p:spPr>
        <p:txBody>
          <a:bodyPr lIns="91425" tIns="91425" rIns="91425" b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lvl="0"/>
            <a:r>
              <a:rPr lang="en-US" smtClean="0"/>
              <a:t>Click to edit Master text styles</a:t>
            </a:r>
          </a:p>
        </p:txBody>
      </p:sp>
    </p:spTree>
    <p:extLst>
      <p:ext uri="{BB962C8B-B14F-4D97-AF65-F5344CB8AC3E}">
        <p14:creationId xmlns:p14="http://schemas.microsoft.com/office/powerpoint/2010/main" val="1368785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8" name="矩形 27"/>
          <p:cNvSpPr/>
          <p:nvPr userDrawn="1"/>
        </p:nvSpPr>
        <p:spPr bwMode="auto">
          <a:xfrm>
            <a:off x="0" y="5784793"/>
            <a:ext cx="12192000" cy="1073217"/>
          </a:xfrm>
          <a:prstGeom prst="rect">
            <a:avLst/>
          </a:prstGeom>
          <a:solidFill>
            <a:schemeClr val="bg1"/>
          </a:solidFill>
          <a:ln w="12700" cap="flat" cmpd="sng" algn="ctr">
            <a:noFill/>
            <a:prstDash val="solid"/>
            <a:round/>
            <a:headEnd type="none" w="med" len="med"/>
            <a:tailEnd type="triangle" w="med" len="lg"/>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zh-TW" altLang="en-US" sz="2000" smtClean="0">
              <a:solidFill>
                <a:srgbClr val="000000"/>
              </a:solidFill>
              <a:latin typeface="Times New Roman" pitchFamily="18" charset="0"/>
            </a:endParaRPr>
          </a:p>
        </p:txBody>
      </p:sp>
      <p:pic>
        <p:nvPicPr>
          <p:cNvPr id="4" name="Picture 7" descr="logo_11"/>
          <p:cNvPicPr>
            <a:picLocks noChangeAspect="1" noChangeArrowheads="1" noCrop="1"/>
          </p:cNvPicPr>
          <p:nvPr/>
        </p:nvPicPr>
        <p:blipFill>
          <a:blip r:embed="rId2" cstate="print"/>
          <a:srcRect/>
          <a:stretch>
            <a:fillRect/>
          </a:stretch>
        </p:blipFill>
        <p:spPr bwMode="auto">
          <a:xfrm>
            <a:off x="260358" y="184150"/>
            <a:ext cx="1367367" cy="901700"/>
          </a:xfrm>
          <a:prstGeom prst="rect">
            <a:avLst/>
          </a:prstGeom>
          <a:noFill/>
          <a:ln w="9525">
            <a:noFill/>
            <a:miter lim="800000"/>
            <a:headEnd/>
            <a:tailEnd/>
          </a:ln>
        </p:spPr>
      </p:pic>
      <p:sp>
        <p:nvSpPr>
          <p:cNvPr id="5" name="Rectangle 2"/>
          <p:cNvSpPr>
            <a:spLocks noChangeArrowheads="1"/>
          </p:cNvSpPr>
          <p:nvPr/>
        </p:nvSpPr>
        <p:spPr bwMode="auto">
          <a:xfrm>
            <a:off x="480484" y="1776413"/>
            <a:ext cx="11233149" cy="1530350"/>
          </a:xfrm>
          <a:prstGeom prst="rect">
            <a:avLst/>
          </a:prstGeom>
          <a:noFill/>
          <a:ln w="9525">
            <a:noFill/>
            <a:miter lim="800000"/>
            <a:headEnd/>
            <a:tailEnd/>
          </a:ln>
        </p:spPr>
        <p:txBody>
          <a:bodyPr lIns="92075" tIns="46038" rIns="92075" bIns="46038" anchor="ctr"/>
          <a:lstStyle/>
          <a:p>
            <a:pPr algn="ctr" defTabSz="914174">
              <a:defRPr/>
            </a:pPr>
            <a:endParaRPr lang="en-US" altLang="zh-TW" sz="3600" b="1">
              <a:solidFill>
                <a:srgbClr val="C80000"/>
              </a:solidFill>
              <a:effectLst>
                <a:outerShdw blurRad="38100" dist="38100" dir="2700000" algn="tl">
                  <a:srgbClr val="C0C0C0"/>
                </a:outerShdw>
              </a:effectLst>
            </a:endParaRPr>
          </a:p>
        </p:txBody>
      </p:sp>
      <p:sp>
        <p:nvSpPr>
          <p:cNvPr id="58370" name="Rectangle 2"/>
          <p:cNvSpPr>
            <a:spLocks noGrp="1" noChangeArrowheads="1"/>
          </p:cNvSpPr>
          <p:nvPr>
            <p:ph type="ctrTitle"/>
          </p:nvPr>
        </p:nvSpPr>
        <p:spPr>
          <a:xfrm>
            <a:off x="800100" y="2130436"/>
            <a:ext cx="10653184" cy="1470025"/>
          </a:xfrm>
        </p:spPr>
        <p:txBody>
          <a:bodyPr/>
          <a:lstStyle>
            <a:lvl1pPr>
              <a:defRPr>
                <a:solidFill>
                  <a:srgbClr val="C80000"/>
                </a:solidFill>
                <a:effectLst>
                  <a:outerShdw blurRad="38100" dist="38100" dir="2700000" algn="tl">
                    <a:srgbClr val="C0C0C0"/>
                  </a:outerShdw>
                </a:effectLst>
              </a:defRPr>
            </a:lvl1pPr>
          </a:lstStyle>
          <a:p>
            <a:r>
              <a:rPr lang="zh-TW" altLang="en-US"/>
              <a:t>按一下以編輯母片標題樣式</a:t>
            </a:r>
          </a:p>
        </p:txBody>
      </p:sp>
      <p:sp>
        <p:nvSpPr>
          <p:cNvPr id="9" name="Text Box 8"/>
          <p:cNvSpPr txBox="1">
            <a:spLocks noChangeArrowheads="1"/>
          </p:cNvSpPr>
          <p:nvPr userDrawn="1"/>
        </p:nvSpPr>
        <p:spPr bwMode="auto">
          <a:xfrm>
            <a:off x="3865263" y="1225561"/>
            <a:ext cx="3277372" cy="461665"/>
          </a:xfrm>
          <a:prstGeom prst="rect">
            <a:avLst/>
          </a:prstGeom>
          <a:noFill/>
          <a:ln w="9525">
            <a:noFill/>
            <a:miter lim="800000"/>
            <a:headEnd/>
            <a:tailEnd type="none" w="med" len="lg"/>
          </a:ln>
          <a:effectLst/>
        </p:spPr>
        <p:txBody>
          <a:bodyPr wrap="none">
            <a:spAutoFit/>
          </a:bodyPr>
          <a:lstStyle/>
          <a:p>
            <a:pPr defTabSz="914174"/>
            <a:r>
              <a:rPr lang="en-US" altLang="zh-TW" sz="2400" i="1" dirty="0" smtClean="0">
                <a:solidFill>
                  <a:srgbClr val="000000"/>
                </a:solidFill>
              </a:rPr>
              <a:t>Intel Technical Talk, 2014</a:t>
            </a:r>
            <a:endParaRPr lang="zh-TW" altLang="en-US" sz="2400" i="1" dirty="0">
              <a:solidFill>
                <a:srgbClr val="000000"/>
              </a:solidFill>
            </a:endParaRPr>
          </a:p>
        </p:txBody>
      </p:sp>
      <p:pic>
        <p:nvPicPr>
          <p:cNvPr id="19" name="Picture 5" descr="PPTCovers-04.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325980" y="1240278"/>
            <a:ext cx="6866021" cy="4280085"/>
          </a:xfrm>
          <a:prstGeom prst="rect">
            <a:avLst/>
          </a:prstGeom>
        </p:spPr>
      </p:pic>
      <p:pic>
        <p:nvPicPr>
          <p:cNvPr id="20" name="Picture 14" descr="intel_rgb_3000.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800177" y="6173830"/>
            <a:ext cx="1154064" cy="570685"/>
          </a:xfrm>
          <a:prstGeom prst="rect">
            <a:avLst/>
          </a:prstGeom>
        </p:spPr>
      </p:pic>
      <p:sp>
        <p:nvSpPr>
          <p:cNvPr id="21" name="Rectangle 3"/>
          <p:cNvSpPr txBox="1">
            <a:spLocks noChangeArrowheads="1"/>
          </p:cNvSpPr>
          <p:nvPr userDrawn="1"/>
        </p:nvSpPr>
        <p:spPr bwMode="blackWhite">
          <a:xfrm>
            <a:off x="6089719" y="2832524"/>
            <a:ext cx="5951407" cy="1262526"/>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spAutoFit/>
          </a:bodyPr>
          <a:lstStyle>
            <a:lvl1pPr algn="l">
              <a:lnSpc>
                <a:spcPct val="100000"/>
              </a:lnSpc>
              <a:defRPr sz="3800" b="0" i="0">
                <a:solidFill>
                  <a:schemeClr val="bg1"/>
                </a:solidFill>
                <a:latin typeface="Arial"/>
                <a:cs typeface="Arial"/>
              </a:defRPr>
            </a:lvl1pPr>
          </a:lstStyle>
          <a:p>
            <a:pPr eaLnBrk="0" fontAlgn="base" hangingPunct="0">
              <a:spcBef>
                <a:spcPct val="0"/>
              </a:spcBef>
              <a:spcAft>
                <a:spcPct val="0"/>
              </a:spcAft>
              <a:defRPr/>
            </a:pPr>
            <a:r>
              <a:rPr kumimoji="1" lang="en-US" altLang="zh-TW" kern="0" smtClean="0">
                <a:solidFill>
                  <a:srgbClr val="FFFFFF"/>
                </a:solidFill>
                <a:sym typeface="Helvetica Neue Bold Condensed" charset="0"/>
              </a:rPr>
              <a:t>Click to edit Master title style</a:t>
            </a:r>
            <a:endParaRPr kumimoji="1" lang="en-US" altLang="ja-JP" kern="0" dirty="0">
              <a:solidFill>
                <a:srgbClr val="FFFFFF"/>
              </a:solidFill>
            </a:endParaRPr>
          </a:p>
        </p:txBody>
      </p:sp>
      <p:sp>
        <p:nvSpPr>
          <p:cNvPr id="22" name="Rectangle 4"/>
          <p:cNvSpPr>
            <a:spLocks noGrp="1" noChangeArrowheads="1"/>
          </p:cNvSpPr>
          <p:nvPr>
            <p:ph type="subTitle" idx="1" hasCustomPrompt="1"/>
          </p:nvPr>
        </p:nvSpPr>
        <p:spPr>
          <a:xfrm>
            <a:off x="5396713" y="4302507"/>
            <a:ext cx="5623555" cy="723917"/>
          </a:xfrm>
          <a:prstGeom prst="rect">
            <a:avLst/>
          </a:prstGeom>
        </p:spPr>
        <p:txBody>
          <a:bodyPr wrap="square">
            <a:spAutoFit/>
          </a:bodyPr>
          <a:lstStyle>
            <a:lvl1pPr marL="0" indent="0" algn="l">
              <a:lnSpc>
                <a:spcPts val="3000"/>
              </a:lnSpc>
              <a:spcBef>
                <a:spcPts val="0"/>
              </a:spcBef>
              <a:defRPr sz="2000" b="0" i="0">
                <a:solidFill>
                  <a:schemeClr val="bg1"/>
                </a:solidFill>
                <a:latin typeface="Arial"/>
                <a:cs typeface="Arial"/>
              </a:defRPr>
            </a:lvl1pPr>
          </a:lstStyle>
          <a:p>
            <a:pPr>
              <a:lnSpc>
                <a:spcPct val="80000"/>
              </a:lnSpc>
              <a:spcAft>
                <a:spcPts val="800"/>
              </a:spcAft>
            </a:pPr>
            <a:r>
              <a:rPr lang="en-US" b="0" i="0" dirty="0" smtClean="0">
                <a:latin typeface="Neo Sans Intel"/>
                <a:cs typeface="Neo Sans Intel"/>
              </a:rPr>
              <a:t>Subtitle</a:t>
            </a:r>
            <a:endParaRPr lang="en-US" dirty="0" smtClean="0">
              <a:latin typeface="Verdana" charset="0"/>
            </a:endParaRPr>
          </a:p>
          <a:p>
            <a:pPr>
              <a:lnSpc>
                <a:spcPts val="2160"/>
              </a:lnSpc>
              <a:spcAft>
                <a:spcPts val="0"/>
              </a:spcAft>
            </a:pPr>
            <a:r>
              <a:rPr lang="en-US" sz="1600" b="0" i="0" dirty="0" smtClean="0">
                <a:latin typeface="Neo Sans Intel"/>
                <a:cs typeface="Neo Sans Intel"/>
              </a:rPr>
              <a:t>Additional Info</a:t>
            </a:r>
            <a:endParaRPr lang="en-US" sz="1600" dirty="0" smtClean="0">
              <a:latin typeface="Verdana" charset="0"/>
            </a:endParaRPr>
          </a:p>
        </p:txBody>
      </p:sp>
      <p:pic>
        <p:nvPicPr>
          <p:cNvPr id="23" name="Picture 9" descr="C:\Users\Richard\Desktop\Research\Intel-NTU\Documents\INC-NSC.png"/>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974089" y="6109336"/>
            <a:ext cx="871755" cy="748664"/>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群組 23"/>
          <p:cNvGrpSpPr>
            <a:grpSpLocks noChangeAspect="1"/>
          </p:cNvGrpSpPr>
          <p:nvPr userDrawn="1"/>
        </p:nvGrpSpPr>
        <p:grpSpPr>
          <a:xfrm>
            <a:off x="138608" y="6155060"/>
            <a:ext cx="864405" cy="648304"/>
            <a:chOff x="57462" y="6349258"/>
            <a:chExt cx="442800" cy="442800"/>
          </a:xfrm>
        </p:grpSpPr>
        <p:sp>
          <p:nvSpPr>
            <p:cNvPr id="25" name="橢圓 24"/>
            <p:cNvSpPr>
              <a:spLocks noChangeAspect="1"/>
            </p:cNvSpPr>
            <p:nvPr userDrawn="1"/>
          </p:nvSpPr>
          <p:spPr>
            <a:xfrm>
              <a:off x="57462" y="6349258"/>
              <a:ext cx="442800" cy="442800"/>
            </a:xfrm>
            <a:prstGeom prst="ellipse">
              <a:avLst/>
            </a:prstGeom>
            <a:solidFill>
              <a:srgbClr val="FFFFFF"/>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defTabSz="914174" eaLnBrk="0" fontAlgn="base" hangingPunct="0">
                <a:spcBef>
                  <a:spcPct val="0"/>
                </a:spcBef>
                <a:spcAft>
                  <a:spcPct val="0"/>
                </a:spcAft>
              </a:pPr>
              <a:endParaRPr kumimoji="1" lang="zh-TW" altLang="en-US" sz="2000" b="1" smtClean="0">
                <a:solidFill>
                  <a:srgbClr val="000000"/>
                </a:solidFill>
                <a:latin typeface="Neo Sans Intel" pitchFamily="34" charset="0"/>
                <a:cs typeface="Arial" pitchFamily="34" charset="0"/>
              </a:endParaRPr>
            </a:p>
          </p:txBody>
        </p:sp>
        <p:pic>
          <p:nvPicPr>
            <p:cNvPr id="26" name="圖片 25" descr="ntu_logo.pn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6200" y="6364869"/>
              <a:ext cx="406808" cy="406421"/>
            </a:xfrm>
            <a:prstGeom prst="rect">
              <a:avLst/>
            </a:prstGeom>
          </p:spPr>
        </p:pic>
      </p:grpSp>
      <p:sp>
        <p:nvSpPr>
          <p:cNvPr id="27" name="Text Box 5"/>
          <p:cNvSpPr txBox="1">
            <a:spLocks noChangeArrowheads="1"/>
          </p:cNvSpPr>
          <p:nvPr userDrawn="1"/>
        </p:nvSpPr>
        <p:spPr bwMode="auto">
          <a:xfrm>
            <a:off x="1930400" y="6615583"/>
            <a:ext cx="9042400" cy="153888"/>
          </a:xfrm>
          <a:prstGeom prst="rect">
            <a:avLst/>
          </a:prstGeom>
          <a:noFill/>
          <a:ln w="50800" algn="ctr">
            <a:noFill/>
            <a:miter lim="800000"/>
            <a:headEnd type="none" w="sm" len="sm"/>
            <a:tailEnd type="none" w="sm" len="sm"/>
          </a:ln>
          <a:effectLst/>
        </p:spPr>
        <p:txBody>
          <a:bodyPr wrap="square" lIns="0" tIns="0" rIns="0" bIns="0">
            <a:spAutoFit/>
          </a:bodyPr>
          <a:lstStyle/>
          <a:p>
            <a:pPr eaLnBrk="0" fontAlgn="base" hangingPunct="0">
              <a:spcAft>
                <a:spcPct val="0"/>
              </a:spcAft>
              <a:defRPr/>
            </a:pPr>
            <a:r>
              <a:rPr lang="en-US" sz="1000" dirty="0" smtClean="0">
                <a:solidFill>
                  <a:srgbClr val="6600FF">
                    <a:lumMod val="75000"/>
                  </a:srgbClr>
                </a:solidFill>
                <a:latin typeface="Arial"/>
                <a:cs typeface="Arial"/>
              </a:rPr>
              <a:t>Intel-NTU Connected Context Computing Center</a:t>
            </a:r>
          </a:p>
        </p:txBody>
      </p:sp>
    </p:spTree>
    <p:extLst>
      <p:ext uri="{BB962C8B-B14F-4D97-AF65-F5344CB8AC3E}">
        <p14:creationId xmlns:p14="http://schemas.microsoft.com/office/powerpoint/2010/main" val="60214122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ftr" sz="quarter" idx="10"/>
          </p:nvPr>
        </p:nvSpPr>
        <p:spPr>
          <a:xfrm>
            <a:off x="4572000" y="6248400"/>
            <a:ext cx="2438400" cy="457200"/>
          </a:xfrm>
          <a:prstGeom prst="rect">
            <a:avLst/>
          </a:prstGeom>
          <a:ln/>
        </p:spPr>
        <p:txBody>
          <a:bodyPr/>
          <a:lstStyle>
            <a:lvl1pPr>
              <a:defRPr/>
            </a:lvl1pPr>
          </a:lstStyle>
          <a:p>
            <a:pPr defTabSz="914174">
              <a:defRPr/>
            </a:pPr>
            <a:endParaRPr lang="ko-KR" altLang="en-US">
              <a:solidFill>
                <a:srgbClr val="000000"/>
              </a:solidFill>
            </a:endParaRPr>
          </a:p>
        </p:txBody>
      </p:sp>
      <p:sp>
        <p:nvSpPr>
          <p:cNvPr id="5" name="Rectangle 5"/>
          <p:cNvSpPr>
            <a:spLocks noGrp="1" noChangeArrowheads="1"/>
          </p:cNvSpPr>
          <p:nvPr>
            <p:ph type="sldNum" sz="quarter" idx="11"/>
          </p:nvPr>
        </p:nvSpPr>
        <p:spPr>
          <a:xfrm>
            <a:off x="11176000" y="6524636"/>
            <a:ext cx="1016000" cy="333375"/>
          </a:xfrm>
          <a:prstGeom prst="rect">
            <a:avLst/>
          </a:prstGeom>
          <a:ln/>
        </p:spPr>
        <p:txBody>
          <a:bodyPr/>
          <a:lstStyle>
            <a:lvl1pPr>
              <a:defRPr/>
            </a:lvl1pPr>
          </a:lstStyle>
          <a:p>
            <a:pPr defTabSz="914174">
              <a:defRPr/>
            </a:pPr>
            <a:fld id="{64462C8E-0D93-46DA-921F-5BD6EC772F36}" type="slidenum">
              <a:rPr lang="en-US" altLang="zh-TW">
                <a:solidFill>
                  <a:srgbClr val="000000"/>
                </a:solidFill>
              </a:rPr>
              <a:pPr defTabSz="914174">
                <a:defRPr/>
              </a:pPr>
              <a:t>‹#›</a:t>
            </a:fld>
            <a:endParaRPr lang="en-US" altLang="zh-TW">
              <a:solidFill>
                <a:srgbClr val="000000"/>
              </a:solidFill>
            </a:endParaRPr>
          </a:p>
        </p:txBody>
      </p:sp>
    </p:spTree>
    <p:extLst>
      <p:ext uri="{BB962C8B-B14F-4D97-AF65-F5344CB8AC3E}">
        <p14:creationId xmlns:p14="http://schemas.microsoft.com/office/powerpoint/2010/main" val="41593426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11"/>
            <a:ext cx="103632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ftr" sz="quarter" idx="10"/>
          </p:nvPr>
        </p:nvSpPr>
        <p:spPr>
          <a:xfrm>
            <a:off x="4572000" y="6248400"/>
            <a:ext cx="2438400" cy="457200"/>
          </a:xfrm>
          <a:prstGeom prst="rect">
            <a:avLst/>
          </a:prstGeom>
          <a:ln/>
        </p:spPr>
        <p:txBody>
          <a:bodyPr/>
          <a:lstStyle>
            <a:lvl1pPr>
              <a:defRPr/>
            </a:lvl1pPr>
          </a:lstStyle>
          <a:p>
            <a:pPr defTabSz="914174">
              <a:defRPr/>
            </a:pPr>
            <a:endParaRPr lang="ko-KR" altLang="en-US">
              <a:solidFill>
                <a:srgbClr val="000000"/>
              </a:solidFill>
            </a:endParaRPr>
          </a:p>
        </p:txBody>
      </p:sp>
      <p:sp>
        <p:nvSpPr>
          <p:cNvPr id="5" name="Rectangle 5"/>
          <p:cNvSpPr>
            <a:spLocks noGrp="1" noChangeArrowheads="1"/>
          </p:cNvSpPr>
          <p:nvPr>
            <p:ph type="sldNum" sz="quarter" idx="11"/>
          </p:nvPr>
        </p:nvSpPr>
        <p:spPr>
          <a:xfrm>
            <a:off x="11176000" y="6524636"/>
            <a:ext cx="1016000" cy="333375"/>
          </a:xfrm>
          <a:prstGeom prst="rect">
            <a:avLst/>
          </a:prstGeom>
          <a:ln/>
        </p:spPr>
        <p:txBody>
          <a:bodyPr/>
          <a:lstStyle>
            <a:lvl1pPr>
              <a:defRPr/>
            </a:lvl1pPr>
          </a:lstStyle>
          <a:p>
            <a:pPr defTabSz="914174">
              <a:defRPr/>
            </a:pPr>
            <a:fld id="{BDA49030-F869-4CEE-ACA5-732380707806}" type="slidenum">
              <a:rPr lang="en-US" altLang="zh-TW">
                <a:solidFill>
                  <a:srgbClr val="000000"/>
                </a:solidFill>
              </a:rPr>
              <a:pPr defTabSz="914174">
                <a:defRPr/>
              </a:pPr>
              <a:t>‹#›</a:t>
            </a:fld>
            <a:endParaRPr lang="en-US" altLang="zh-TW">
              <a:solidFill>
                <a:srgbClr val="000000"/>
              </a:solidFill>
            </a:endParaRPr>
          </a:p>
        </p:txBody>
      </p:sp>
    </p:spTree>
    <p:extLst>
      <p:ext uri="{BB962C8B-B14F-4D97-AF65-F5344CB8AC3E}">
        <p14:creationId xmlns:p14="http://schemas.microsoft.com/office/powerpoint/2010/main" val="94090579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34441" y="1196983"/>
            <a:ext cx="5755217"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292851" y="1196983"/>
            <a:ext cx="5755216"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Footer Placeholder 4"/>
          <p:cNvSpPr>
            <a:spLocks noGrp="1" noChangeArrowheads="1"/>
          </p:cNvSpPr>
          <p:nvPr>
            <p:ph type="ftr" sz="quarter" idx="10"/>
          </p:nvPr>
        </p:nvSpPr>
        <p:spPr>
          <a:xfrm>
            <a:off x="4572000" y="6248400"/>
            <a:ext cx="2438400" cy="457200"/>
          </a:xfrm>
          <a:prstGeom prst="rect">
            <a:avLst/>
          </a:prstGeom>
          <a:ln/>
        </p:spPr>
        <p:txBody>
          <a:bodyPr/>
          <a:lstStyle>
            <a:lvl1pPr>
              <a:defRPr/>
            </a:lvl1pPr>
          </a:lstStyle>
          <a:p>
            <a:pPr defTabSz="914174">
              <a:defRPr/>
            </a:pPr>
            <a:endParaRPr lang="ko-KR" altLang="en-US">
              <a:solidFill>
                <a:srgbClr val="000000"/>
              </a:solidFill>
            </a:endParaRPr>
          </a:p>
        </p:txBody>
      </p:sp>
      <p:sp>
        <p:nvSpPr>
          <p:cNvPr id="6" name="Slide Number Placeholder 5"/>
          <p:cNvSpPr>
            <a:spLocks noGrp="1" noChangeArrowheads="1"/>
          </p:cNvSpPr>
          <p:nvPr>
            <p:ph type="sldNum" sz="quarter" idx="11"/>
          </p:nvPr>
        </p:nvSpPr>
        <p:spPr>
          <a:xfrm>
            <a:off x="11176000" y="6524636"/>
            <a:ext cx="1016000" cy="333375"/>
          </a:xfrm>
          <a:prstGeom prst="rect">
            <a:avLst/>
          </a:prstGeom>
          <a:ln/>
        </p:spPr>
        <p:txBody>
          <a:bodyPr/>
          <a:lstStyle>
            <a:lvl1pPr>
              <a:defRPr/>
            </a:lvl1pPr>
          </a:lstStyle>
          <a:p>
            <a:pPr defTabSz="914174">
              <a:defRPr/>
            </a:pPr>
            <a:fld id="{CD65BAA2-5215-4800-979A-D7B725FA6981}" type="slidenum">
              <a:rPr lang="en-US" altLang="zh-TW">
                <a:solidFill>
                  <a:srgbClr val="000000"/>
                </a:solidFill>
              </a:rPr>
              <a:pPr defTabSz="914174">
                <a:defRPr/>
              </a:pPr>
              <a:t>‹#›</a:t>
            </a:fld>
            <a:endParaRPr lang="en-US" altLang="zh-TW">
              <a:solidFill>
                <a:srgbClr val="000000"/>
              </a:solidFill>
            </a:endParaRPr>
          </a:p>
        </p:txBody>
      </p:sp>
    </p:spTree>
    <p:extLst>
      <p:ext uri="{BB962C8B-B14F-4D97-AF65-F5344CB8AC3E}">
        <p14:creationId xmlns:p14="http://schemas.microsoft.com/office/powerpoint/2010/main" val="82395511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ftr" sz="quarter" idx="10"/>
          </p:nvPr>
        </p:nvSpPr>
        <p:spPr>
          <a:xfrm>
            <a:off x="4572000" y="6248400"/>
            <a:ext cx="2438400" cy="457200"/>
          </a:xfrm>
          <a:prstGeom prst="rect">
            <a:avLst/>
          </a:prstGeom>
          <a:ln/>
        </p:spPr>
        <p:txBody>
          <a:bodyPr/>
          <a:lstStyle>
            <a:lvl1pPr>
              <a:defRPr/>
            </a:lvl1pPr>
          </a:lstStyle>
          <a:p>
            <a:pPr defTabSz="914174">
              <a:defRPr/>
            </a:pPr>
            <a:endParaRPr lang="ko-KR" altLang="en-US">
              <a:solidFill>
                <a:srgbClr val="000000"/>
              </a:solidFill>
            </a:endParaRPr>
          </a:p>
        </p:txBody>
      </p:sp>
      <p:sp>
        <p:nvSpPr>
          <p:cNvPr id="8" name="Rectangle 5"/>
          <p:cNvSpPr>
            <a:spLocks noGrp="1" noChangeArrowheads="1"/>
          </p:cNvSpPr>
          <p:nvPr>
            <p:ph type="sldNum" sz="quarter" idx="11"/>
          </p:nvPr>
        </p:nvSpPr>
        <p:spPr>
          <a:xfrm>
            <a:off x="11176000" y="6524636"/>
            <a:ext cx="1016000" cy="333375"/>
          </a:xfrm>
          <a:prstGeom prst="rect">
            <a:avLst/>
          </a:prstGeom>
          <a:ln/>
        </p:spPr>
        <p:txBody>
          <a:bodyPr/>
          <a:lstStyle>
            <a:lvl1pPr>
              <a:defRPr/>
            </a:lvl1pPr>
          </a:lstStyle>
          <a:p>
            <a:pPr defTabSz="914174">
              <a:defRPr/>
            </a:pPr>
            <a:fld id="{D3D0DE8C-923E-4FC5-B1F6-29A93BA0C879}" type="slidenum">
              <a:rPr lang="en-US" altLang="zh-TW">
                <a:solidFill>
                  <a:srgbClr val="000000"/>
                </a:solidFill>
              </a:rPr>
              <a:pPr defTabSz="914174">
                <a:defRPr/>
              </a:pPr>
              <a:t>‹#›</a:t>
            </a:fld>
            <a:endParaRPr lang="en-US" altLang="zh-TW">
              <a:solidFill>
                <a:srgbClr val="000000"/>
              </a:solidFill>
            </a:endParaRPr>
          </a:p>
        </p:txBody>
      </p:sp>
    </p:spTree>
    <p:extLst>
      <p:ext uri="{BB962C8B-B14F-4D97-AF65-F5344CB8AC3E}">
        <p14:creationId xmlns:p14="http://schemas.microsoft.com/office/powerpoint/2010/main" val="303912072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ftr" sz="quarter" idx="10"/>
          </p:nvPr>
        </p:nvSpPr>
        <p:spPr>
          <a:xfrm>
            <a:off x="4572000" y="6248400"/>
            <a:ext cx="2438400" cy="457200"/>
          </a:xfrm>
          <a:prstGeom prst="rect">
            <a:avLst/>
          </a:prstGeom>
          <a:ln/>
        </p:spPr>
        <p:txBody>
          <a:bodyPr/>
          <a:lstStyle>
            <a:lvl1pPr>
              <a:defRPr/>
            </a:lvl1pPr>
          </a:lstStyle>
          <a:p>
            <a:pPr defTabSz="914174">
              <a:defRPr/>
            </a:pPr>
            <a:endParaRPr lang="ko-KR" altLang="en-US">
              <a:solidFill>
                <a:srgbClr val="000000"/>
              </a:solidFill>
            </a:endParaRPr>
          </a:p>
        </p:txBody>
      </p:sp>
      <p:sp>
        <p:nvSpPr>
          <p:cNvPr id="4" name="Rectangle 5"/>
          <p:cNvSpPr>
            <a:spLocks noGrp="1" noChangeArrowheads="1"/>
          </p:cNvSpPr>
          <p:nvPr>
            <p:ph type="sldNum" sz="quarter" idx="11"/>
          </p:nvPr>
        </p:nvSpPr>
        <p:spPr>
          <a:xfrm>
            <a:off x="11176000" y="6524636"/>
            <a:ext cx="1016000" cy="333375"/>
          </a:xfrm>
          <a:prstGeom prst="rect">
            <a:avLst/>
          </a:prstGeom>
          <a:ln/>
        </p:spPr>
        <p:txBody>
          <a:bodyPr/>
          <a:lstStyle>
            <a:lvl1pPr>
              <a:defRPr/>
            </a:lvl1pPr>
          </a:lstStyle>
          <a:p>
            <a:pPr defTabSz="914174">
              <a:defRPr/>
            </a:pPr>
            <a:fld id="{A6D8F6F2-27A9-40B0-B974-5567F0BC4B49}" type="slidenum">
              <a:rPr lang="en-US" altLang="zh-TW">
                <a:solidFill>
                  <a:srgbClr val="000000"/>
                </a:solidFill>
              </a:rPr>
              <a:pPr defTabSz="914174">
                <a:defRPr/>
              </a:pPr>
              <a:t>‹#›</a:t>
            </a:fld>
            <a:endParaRPr lang="en-US" altLang="zh-TW">
              <a:solidFill>
                <a:srgbClr val="000000"/>
              </a:solidFill>
            </a:endParaRPr>
          </a:p>
        </p:txBody>
      </p:sp>
    </p:spTree>
    <p:extLst>
      <p:ext uri="{BB962C8B-B14F-4D97-AF65-F5344CB8AC3E}">
        <p14:creationId xmlns:p14="http://schemas.microsoft.com/office/powerpoint/2010/main" val="35133836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963168" y="990600"/>
            <a:ext cx="10363200" cy="1362456"/>
          </a:xfrm>
        </p:spPr>
        <p:txBody>
          <a:bodyPr>
            <a:noAutofit/>
          </a:bodyPr>
          <a:lstStyle>
            <a:lvl1pPr algn="l">
              <a:buNone/>
              <a:defRPr sz="4800" b="1" cap="none"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63084" y="2352677"/>
            <a:ext cx="103632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CC790E7-C7FB-4B0A-9D8F-EDB0849FF132}" type="datetimeFigureOut">
              <a:rPr lang="zh-TW" altLang="en-US" smtClean="0"/>
              <a:t>2017/2/14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0E9A3E9-2670-4304-AE45-95DA0C9E4D9F}" type="slidenum">
              <a:rPr lang="zh-TW" altLang="en-US" smtClean="0"/>
              <a:t>‹#›</a:t>
            </a:fld>
            <a:endParaRPr lang="zh-TW" altLang="en-US"/>
          </a:p>
        </p:txBody>
      </p:sp>
    </p:spTree>
    <p:extLst>
      <p:ext uri="{BB962C8B-B14F-4D97-AF65-F5344CB8AC3E}">
        <p14:creationId xmlns:p14="http://schemas.microsoft.com/office/powerpoint/2010/main" val="2330269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xfrm>
            <a:off x="4572000" y="6248400"/>
            <a:ext cx="2438400" cy="457200"/>
          </a:xfrm>
          <a:prstGeom prst="rect">
            <a:avLst/>
          </a:prstGeom>
          <a:ln/>
        </p:spPr>
        <p:txBody>
          <a:bodyPr/>
          <a:lstStyle>
            <a:lvl1pPr>
              <a:defRPr/>
            </a:lvl1pPr>
          </a:lstStyle>
          <a:p>
            <a:pPr defTabSz="914174">
              <a:defRPr/>
            </a:pPr>
            <a:endParaRPr lang="ko-KR" altLang="en-US">
              <a:solidFill>
                <a:srgbClr val="000000"/>
              </a:solidFill>
            </a:endParaRPr>
          </a:p>
        </p:txBody>
      </p:sp>
      <p:sp>
        <p:nvSpPr>
          <p:cNvPr id="3" name="Rectangle 5"/>
          <p:cNvSpPr>
            <a:spLocks noGrp="1" noChangeArrowheads="1"/>
          </p:cNvSpPr>
          <p:nvPr>
            <p:ph type="sldNum" sz="quarter" idx="11"/>
          </p:nvPr>
        </p:nvSpPr>
        <p:spPr>
          <a:xfrm>
            <a:off x="11176000" y="6524636"/>
            <a:ext cx="1016000" cy="333375"/>
          </a:xfrm>
          <a:prstGeom prst="rect">
            <a:avLst/>
          </a:prstGeom>
          <a:ln/>
        </p:spPr>
        <p:txBody>
          <a:bodyPr/>
          <a:lstStyle>
            <a:lvl1pPr>
              <a:defRPr/>
            </a:lvl1pPr>
          </a:lstStyle>
          <a:p>
            <a:pPr defTabSz="914174">
              <a:defRPr/>
            </a:pPr>
            <a:fld id="{E3C2AB2D-744C-4B23-8EC9-371CC017D721}" type="slidenum">
              <a:rPr lang="en-US" altLang="zh-TW">
                <a:solidFill>
                  <a:srgbClr val="000000"/>
                </a:solidFill>
              </a:rPr>
              <a:pPr defTabSz="914174">
                <a:defRPr/>
              </a:pPr>
              <a:t>‹#›</a:t>
            </a:fld>
            <a:endParaRPr lang="en-US" altLang="zh-TW">
              <a:solidFill>
                <a:srgbClr val="000000"/>
              </a:solidFill>
            </a:endParaRPr>
          </a:p>
        </p:txBody>
      </p:sp>
    </p:spTree>
    <p:extLst>
      <p:ext uri="{BB962C8B-B14F-4D97-AF65-F5344CB8AC3E}">
        <p14:creationId xmlns:p14="http://schemas.microsoft.com/office/powerpoint/2010/main" val="328395269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3" y="273050"/>
            <a:ext cx="4011084"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Footer Placeholder 4"/>
          <p:cNvSpPr>
            <a:spLocks noGrp="1" noChangeArrowheads="1"/>
          </p:cNvSpPr>
          <p:nvPr>
            <p:ph type="ftr" sz="quarter" idx="10"/>
          </p:nvPr>
        </p:nvSpPr>
        <p:spPr>
          <a:xfrm>
            <a:off x="4572000" y="6248400"/>
            <a:ext cx="2438400" cy="457200"/>
          </a:xfrm>
          <a:prstGeom prst="rect">
            <a:avLst/>
          </a:prstGeom>
          <a:ln/>
        </p:spPr>
        <p:txBody>
          <a:bodyPr/>
          <a:lstStyle>
            <a:lvl1pPr>
              <a:defRPr/>
            </a:lvl1pPr>
          </a:lstStyle>
          <a:p>
            <a:pPr defTabSz="914174">
              <a:defRPr/>
            </a:pPr>
            <a:endParaRPr lang="ko-KR" altLang="en-US">
              <a:solidFill>
                <a:srgbClr val="000000"/>
              </a:solidFill>
            </a:endParaRPr>
          </a:p>
        </p:txBody>
      </p:sp>
      <p:sp>
        <p:nvSpPr>
          <p:cNvPr id="6" name="Slide Number Placeholder 5"/>
          <p:cNvSpPr>
            <a:spLocks noGrp="1" noChangeArrowheads="1"/>
          </p:cNvSpPr>
          <p:nvPr>
            <p:ph type="sldNum" sz="quarter" idx="11"/>
          </p:nvPr>
        </p:nvSpPr>
        <p:spPr>
          <a:xfrm>
            <a:off x="11176000" y="6524636"/>
            <a:ext cx="1016000" cy="333375"/>
          </a:xfrm>
          <a:prstGeom prst="rect">
            <a:avLst/>
          </a:prstGeom>
          <a:ln/>
        </p:spPr>
        <p:txBody>
          <a:bodyPr/>
          <a:lstStyle>
            <a:lvl1pPr>
              <a:defRPr/>
            </a:lvl1pPr>
          </a:lstStyle>
          <a:p>
            <a:pPr defTabSz="914174">
              <a:defRPr/>
            </a:pPr>
            <a:fld id="{50399518-2863-4856-9455-4C79D0F7907F}" type="slidenum">
              <a:rPr lang="en-US" altLang="zh-TW">
                <a:solidFill>
                  <a:srgbClr val="000000"/>
                </a:solidFill>
              </a:rPr>
              <a:pPr defTabSz="914174">
                <a:defRPr/>
              </a:pPr>
              <a:t>‹#›</a:t>
            </a:fld>
            <a:endParaRPr lang="en-US" altLang="zh-TW">
              <a:solidFill>
                <a:srgbClr val="000000"/>
              </a:solidFill>
            </a:endParaRPr>
          </a:p>
        </p:txBody>
      </p:sp>
    </p:spTree>
    <p:extLst>
      <p:ext uri="{BB962C8B-B14F-4D97-AF65-F5344CB8AC3E}">
        <p14:creationId xmlns:p14="http://schemas.microsoft.com/office/powerpoint/2010/main" val="15651561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Footer Placeholder 4"/>
          <p:cNvSpPr>
            <a:spLocks noGrp="1" noChangeArrowheads="1"/>
          </p:cNvSpPr>
          <p:nvPr>
            <p:ph type="ftr" sz="quarter" idx="10"/>
          </p:nvPr>
        </p:nvSpPr>
        <p:spPr>
          <a:xfrm>
            <a:off x="4572000" y="6248400"/>
            <a:ext cx="2438400" cy="457200"/>
          </a:xfrm>
          <a:prstGeom prst="rect">
            <a:avLst/>
          </a:prstGeom>
          <a:ln/>
        </p:spPr>
        <p:txBody>
          <a:bodyPr/>
          <a:lstStyle>
            <a:lvl1pPr>
              <a:defRPr/>
            </a:lvl1pPr>
          </a:lstStyle>
          <a:p>
            <a:pPr defTabSz="914174">
              <a:defRPr/>
            </a:pPr>
            <a:endParaRPr lang="ko-KR" altLang="en-US">
              <a:solidFill>
                <a:srgbClr val="000000"/>
              </a:solidFill>
            </a:endParaRPr>
          </a:p>
        </p:txBody>
      </p:sp>
      <p:sp>
        <p:nvSpPr>
          <p:cNvPr id="6" name="Slide Number Placeholder 5"/>
          <p:cNvSpPr>
            <a:spLocks noGrp="1" noChangeArrowheads="1"/>
          </p:cNvSpPr>
          <p:nvPr>
            <p:ph type="sldNum" sz="quarter" idx="11"/>
          </p:nvPr>
        </p:nvSpPr>
        <p:spPr>
          <a:xfrm>
            <a:off x="11176000" y="6524636"/>
            <a:ext cx="1016000" cy="333375"/>
          </a:xfrm>
          <a:prstGeom prst="rect">
            <a:avLst/>
          </a:prstGeom>
          <a:ln/>
        </p:spPr>
        <p:txBody>
          <a:bodyPr/>
          <a:lstStyle>
            <a:lvl1pPr>
              <a:defRPr/>
            </a:lvl1pPr>
          </a:lstStyle>
          <a:p>
            <a:pPr defTabSz="914174">
              <a:defRPr/>
            </a:pPr>
            <a:fld id="{8C168AB5-A6BC-4C5A-AE4D-B95D5341840D}" type="slidenum">
              <a:rPr lang="en-US" altLang="zh-TW">
                <a:solidFill>
                  <a:srgbClr val="000000"/>
                </a:solidFill>
              </a:rPr>
              <a:pPr defTabSz="914174">
                <a:defRPr/>
              </a:pPr>
              <a:t>‹#›</a:t>
            </a:fld>
            <a:endParaRPr lang="en-US" altLang="zh-TW">
              <a:solidFill>
                <a:srgbClr val="000000"/>
              </a:solidFill>
            </a:endParaRPr>
          </a:p>
        </p:txBody>
      </p:sp>
    </p:spTree>
    <p:extLst>
      <p:ext uri="{BB962C8B-B14F-4D97-AF65-F5344CB8AC3E}">
        <p14:creationId xmlns:p14="http://schemas.microsoft.com/office/powerpoint/2010/main" val="38336223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ftr" sz="quarter" idx="10"/>
          </p:nvPr>
        </p:nvSpPr>
        <p:spPr>
          <a:xfrm>
            <a:off x="4572000" y="6248400"/>
            <a:ext cx="2438400" cy="457200"/>
          </a:xfrm>
          <a:prstGeom prst="rect">
            <a:avLst/>
          </a:prstGeom>
          <a:ln/>
        </p:spPr>
        <p:txBody>
          <a:bodyPr/>
          <a:lstStyle>
            <a:lvl1pPr>
              <a:defRPr/>
            </a:lvl1pPr>
          </a:lstStyle>
          <a:p>
            <a:pPr defTabSz="914174">
              <a:defRPr/>
            </a:pPr>
            <a:endParaRPr lang="ko-KR" altLang="en-US">
              <a:solidFill>
                <a:srgbClr val="000000"/>
              </a:solidFill>
            </a:endParaRPr>
          </a:p>
        </p:txBody>
      </p:sp>
      <p:sp>
        <p:nvSpPr>
          <p:cNvPr id="5" name="Rectangle 5"/>
          <p:cNvSpPr>
            <a:spLocks noGrp="1" noChangeArrowheads="1"/>
          </p:cNvSpPr>
          <p:nvPr>
            <p:ph type="sldNum" sz="quarter" idx="11"/>
          </p:nvPr>
        </p:nvSpPr>
        <p:spPr>
          <a:xfrm>
            <a:off x="11176000" y="6524636"/>
            <a:ext cx="1016000" cy="333375"/>
          </a:xfrm>
          <a:prstGeom prst="rect">
            <a:avLst/>
          </a:prstGeom>
          <a:ln/>
        </p:spPr>
        <p:txBody>
          <a:bodyPr/>
          <a:lstStyle>
            <a:lvl1pPr>
              <a:defRPr/>
            </a:lvl1pPr>
          </a:lstStyle>
          <a:p>
            <a:pPr defTabSz="914174">
              <a:defRPr/>
            </a:pPr>
            <a:fld id="{E34CF1AB-A67A-4525-A776-398D06009196}" type="slidenum">
              <a:rPr lang="en-US" altLang="zh-TW">
                <a:solidFill>
                  <a:srgbClr val="000000"/>
                </a:solidFill>
              </a:rPr>
              <a:pPr defTabSz="914174">
                <a:defRPr/>
              </a:pPr>
              <a:t>‹#›</a:t>
            </a:fld>
            <a:endParaRPr lang="en-US" altLang="zh-TW">
              <a:solidFill>
                <a:srgbClr val="000000"/>
              </a:solidFill>
            </a:endParaRPr>
          </a:p>
        </p:txBody>
      </p:sp>
    </p:spTree>
    <p:extLst>
      <p:ext uri="{BB962C8B-B14F-4D97-AF65-F5344CB8AC3E}">
        <p14:creationId xmlns:p14="http://schemas.microsoft.com/office/powerpoint/2010/main" val="271057831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120720" y="188924"/>
            <a:ext cx="2927349" cy="62642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34435" y="188924"/>
            <a:ext cx="8583084" cy="62642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ftr" sz="quarter" idx="10"/>
          </p:nvPr>
        </p:nvSpPr>
        <p:spPr>
          <a:xfrm>
            <a:off x="4572000" y="6248400"/>
            <a:ext cx="2438400" cy="457200"/>
          </a:xfrm>
          <a:prstGeom prst="rect">
            <a:avLst/>
          </a:prstGeom>
          <a:ln/>
        </p:spPr>
        <p:txBody>
          <a:bodyPr/>
          <a:lstStyle>
            <a:lvl1pPr>
              <a:defRPr/>
            </a:lvl1pPr>
          </a:lstStyle>
          <a:p>
            <a:pPr defTabSz="914174">
              <a:defRPr/>
            </a:pPr>
            <a:endParaRPr lang="ko-KR" altLang="en-US">
              <a:solidFill>
                <a:srgbClr val="000000"/>
              </a:solidFill>
            </a:endParaRPr>
          </a:p>
        </p:txBody>
      </p:sp>
      <p:sp>
        <p:nvSpPr>
          <p:cNvPr id="5" name="Rectangle 5"/>
          <p:cNvSpPr>
            <a:spLocks noGrp="1" noChangeArrowheads="1"/>
          </p:cNvSpPr>
          <p:nvPr>
            <p:ph type="sldNum" sz="quarter" idx="11"/>
          </p:nvPr>
        </p:nvSpPr>
        <p:spPr>
          <a:xfrm>
            <a:off x="11176000" y="6524636"/>
            <a:ext cx="1016000" cy="333375"/>
          </a:xfrm>
          <a:prstGeom prst="rect">
            <a:avLst/>
          </a:prstGeom>
          <a:ln/>
        </p:spPr>
        <p:txBody>
          <a:bodyPr/>
          <a:lstStyle>
            <a:lvl1pPr>
              <a:defRPr/>
            </a:lvl1pPr>
          </a:lstStyle>
          <a:p>
            <a:pPr defTabSz="914174">
              <a:defRPr/>
            </a:pPr>
            <a:fld id="{791F896C-A9BE-4DCC-AD16-AA408031C500}" type="slidenum">
              <a:rPr lang="en-US" altLang="zh-TW">
                <a:solidFill>
                  <a:srgbClr val="000000"/>
                </a:solidFill>
              </a:rPr>
              <a:pPr defTabSz="914174">
                <a:defRPr/>
              </a:pPr>
              <a:t>‹#›</a:t>
            </a:fld>
            <a:endParaRPr lang="en-US" altLang="zh-TW">
              <a:solidFill>
                <a:srgbClr val="000000"/>
              </a:solidFill>
            </a:endParaRPr>
          </a:p>
        </p:txBody>
      </p:sp>
    </p:spTree>
    <p:extLst>
      <p:ext uri="{BB962C8B-B14F-4D97-AF65-F5344CB8AC3E}">
        <p14:creationId xmlns:p14="http://schemas.microsoft.com/office/powerpoint/2010/main" val="348652322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_Title Slide Option 4">
    <p:spTree>
      <p:nvGrpSpPr>
        <p:cNvPr id="1" name=""/>
        <p:cNvGrpSpPr/>
        <p:nvPr/>
      </p:nvGrpSpPr>
      <p:grpSpPr>
        <a:xfrm>
          <a:off x="0" y="0"/>
          <a:ext cx="0" cy="0"/>
          <a:chOff x="0" y="0"/>
          <a:chExt cx="0" cy="0"/>
        </a:xfrm>
      </p:grpSpPr>
      <p:pic>
        <p:nvPicPr>
          <p:cNvPr id="6" name="Picture 5" descr="PPTCovers-0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922069" y="1240278"/>
            <a:ext cx="6269931" cy="4280085"/>
          </a:xfrm>
          <a:prstGeom prst="rect">
            <a:avLst/>
          </a:prstGeom>
        </p:spPr>
      </p:pic>
      <p:pic>
        <p:nvPicPr>
          <p:cNvPr id="15" name="Picture 14" descr="intel_rgb_3000.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800177" y="6173830"/>
            <a:ext cx="1154064" cy="570685"/>
          </a:xfrm>
          <a:prstGeom prst="rect">
            <a:avLst/>
          </a:prstGeom>
        </p:spPr>
      </p:pic>
      <p:sp>
        <p:nvSpPr>
          <p:cNvPr id="10" name="Rectangle 3"/>
          <p:cNvSpPr>
            <a:spLocks noGrp="1" noChangeArrowheads="1"/>
          </p:cNvSpPr>
          <p:nvPr>
            <p:ph type="ctrTitle" hasCustomPrompt="1"/>
          </p:nvPr>
        </p:nvSpPr>
        <p:spPr>
          <a:xfrm>
            <a:off x="6089719" y="2832524"/>
            <a:ext cx="5951407" cy="1262526"/>
          </a:xfrm>
          <a:prstGeom prst="rect">
            <a:avLst/>
          </a:prstGeom>
        </p:spPr>
        <p:txBody>
          <a:bodyPr wrap="square" anchor="ctr" anchorCtr="0">
            <a:spAutoFit/>
          </a:bodyPr>
          <a:lstStyle>
            <a:lvl1pPr algn="l">
              <a:lnSpc>
                <a:spcPct val="100000"/>
              </a:lnSpc>
              <a:defRPr sz="3800" b="0" i="0">
                <a:solidFill>
                  <a:schemeClr val="bg1"/>
                </a:solidFill>
                <a:latin typeface="Arial"/>
                <a:cs typeface="Arial"/>
              </a:defRPr>
            </a:lvl1pPr>
          </a:lstStyle>
          <a:p>
            <a:r>
              <a:rPr lang="en-US" altLang="zh-TW" dirty="0" smtClean="0">
                <a:sym typeface="Helvetica Neue Bold Condensed" charset="0"/>
              </a:rPr>
              <a:t>Click to edit Master title style</a:t>
            </a:r>
            <a:endParaRPr lang="en-US" altLang="ja-JP" dirty="0"/>
          </a:p>
        </p:txBody>
      </p:sp>
      <p:sp>
        <p:nvSpPr>
          <p:cNvPr id="11" name="Rectangle 4"/>
          <p:cNvSpPr>
            <a:spLocks noGrp="1" noChangeArrowheads="1"/>
          </p:cNvSpPr>
          <p:nvPr>
            <p:ph type="subTitle" idx="1" hasCustomPrompt="1"/>
          </p:nvPr>
        </p:nvSpPr>
        <p:spPr>
          <a:xfrm>
            <a:off x="6089713" y="4587508"/>
            <a:ext cx="5623555" cy="723917"/>
          </a:xfrm>
          <a:prstGeom prst="rect">
            <a:avLst/>
          </a:prstGeom>
        </p:spPr>
        <p:txBody>
          <a:bodyPr wrap="square">
            <a:spAutoFit/>
          </a:bodyPr>
          <a:lstStyle>
            <a:lvl1pPr marL="0" indent="0" algn="l">
              <a:lnSpc>
                <a:spcPts val="3000"/>
              </a:lnSpc>
              <a:spcBef>
                <a:spcPts val="0"/>
              </a:spcBef>
              <a:defRPr sz="2000" b="0" i="0">
                <a:solidFill>
                  <a:schemeClr val="bg1"/>
                </a:solidFill>
                <a:latin typeface="Arial"/>
                <a:cs typeface="Arial"/>
              </a:defRPr>
            </a:lvl1pPr>
          </a:lstStyle>
          <a:p>
            <a:pPr>
              <a:lnSpc>
                <a:spcPct val="80000"/>
              </a:lnSpc>
              <a:spcAft>
                <a:spcPts val="800"/>
              </a:spcAft>
            </a:pPr>
            <a:r>
              <a:rPr lang="en-US" b="0" i="0" dirty="0" smtClean="0">
                <a:latin typeface="Neo Sans Intel"/>
                <a:cs typeface="Neo Sans Intel"/>
              </a:rPr>
              <a:t>Subtitle</a:t>
            </a:r>
            <a:endParaRPr lang="en-US" dirty="0" smtClean="0">
              <a:latin typeface="Verdana" charset="0"/>
            </a:endParaRPr>
          </a:p>
          <a:p>
            <a:pPr>
              <a:lnSpc>
                <a:spcPts val="2160"/>
              </a:lnSpc>
              <a:spcAft>
                <a:spcPts val="0"/>
              </a:spcAft>
            </a:pPr>
            <a:r>
              <a:rPr lang="en-US" sz="1600" b="0" i="0" dirty="0" smtClean="0">
                <a:latin typeface="Neo Sans Intel"/>
                <a:cs typeface="Neo Sans Intel"/>
              </a:rPr>
              <a:t>Additional Info</a:t>
            </a:r>
            <a:endParaRPr lang="en-US" sz="1600" dirty="0" smtClean="0">
              <a:latin typeface="Verdana" charset="0"/>
            </a:endParaRPr>
          </a:p>
        </p:txBody>
      </p:sp>
      <p:pic>
        <p:nvPicPr>
          <p:cNvPr id="8" name="Picture 9" descr="C:\Users\Richard\Desktop\Research\Intel-NTU\Documents\INC-NSC.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974089" y="6109336"/>
            <a:ext cx="871755" cy="74866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群組 13"/>
          <p:cNvGrpSpPr>
            <a:grpSpLocks noChangeAspect="1"/>
          </p:cNvGrpSpPr>
          <p:nvPr userDrawn="1"/>
        </p:nvGrpSpPr>
        <p:grpSpPr>
          <a:xfrm>
            <a:off x="138608" y="6155060"/>
            <a:ext cx="864405" cy="648304"/>
            <a:chOff x="57462" y="6349258"/>
            <a:chExt cx="442800" cy="442800"/>
          </a:xfrm>
        </p:grpSpPr>
        <p:sp>
          <p:nvSpPr>
            <p:cNvPr id="16" name="橢圓 15"/>
            <p:cNvSpPr>
              <a:spLocks noChangeAspect="1"/>
            </p:cNvSpPr>
            <p:nvPr userDrawn="1"/>
          </p:nvSpPr>
          <p:spPr>
            <a:xfrm>
              <a:off x="57462" y="6349258"/>
              <a:ext cx="442800" cy="442800"/>
            </a:xfrm>
            <a:prstGeom prst="ellipse">
              <a:avLst/>
            </a:prstGeom>
            <a:solidFill>
              <a:srgbClr val="FFFFFF"/>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defTabSz="914174" eaLnBrk="0" fontAlgn="base" hangingPunct="0">
                <a:spcBef>
                  <a:spcPct val="0"/>
                </a:spcBef>
                <a:spcAft>
                  <a:spcPct val="0"/>
                </a:spcAft>
              </a:pPr>
              <a:endParaRPr kumimoji="1" lang="zh-TW" altLang="en-US" sz="2000" b="1" smtClean="0">
                <a:solidFill>
                  <a:srgbClr val="000000"/>
                </a:solidFill>
                <a:latin typeface="Neo Sans Intel" pitchFamily="34" charset="0"/>
                <a:cs typeface="Arial" pitchFamily="34" charset="0"/>
              </a:endParaRPr>
            </a:p>
          </p:txBody>
        </p:sp>
        <p:pic>
          <p:nvPicPr>
            <p:cNvPr id="17" name="圖片 16" descr="ntu_logo.pn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76200" y="6364869"/>
              <a:ext cx="406808" cy="406421"/>
            </a:xfrm>
            <a:prstGeom prst="rect">
              <a:avLst/>
            </a:prstGeom>
          </p:spPr>
        </p:pic>
      </p:grpSp>
      <p:sp>
        <p:nvSpPr>
          <p:cNvPr id="18" name="Text Box 5"/>
          <p:cNvSpPr txBox="1">
            <a:spLocks noChangeArrowheads="1"/>
          </p:cNvSpPr>
          <p:nvPr userDrawn="1"/>
        </p:nvSpPr>
        <p:spPr bwMode="auto">
          <a:xfrm>
            <a:off x="1930400" y="6615583"/>
            <a:ext cx="9042400" cy="153888"/>
          </a:xfrm>
          <a:prstGeom prst="rect">
            <a:avLst/>
          </a:prstGeom>
          <a:noFill/>
          <a:ln w="50800" algn="ctr">
            <a:noFill/>
            <a:miter lim="800000"/>
            <a:headEnd type="none" w="sm" len="sm"/>
            <a:tailEnd type="none" w="sm" len="sm"/>
          </a:ln>
          <a:effectLst/>
        </p:spPr>
        <p:txBody>
          <a:bodyPr wrap="square" lIns="0" tIns="0" rIns="0" bIns="0">
            <a:spAutoFit/>
          </a:bodyPr>
          <a:lstStyle/>
          <a:p>
            <a:pPr eaLnBrk="0" fontAlgn="base" hangingPunct="0">
              <a:spcAft>
                <a:spcPct val="0"/>
              </a:spcAft>
              <a:defRPr/>
            </a:pPr>
            <a:r>
              <a:rPr lang="en-US" sz="1000" dirty="0" smtClean="0">
                <a:solidFill>
                  <a:srgbClr val="6600FF">
                    <a:lumMod val="75000"/>
                  </a:srgbClr>
                </a:solidFill>
                <a:latin typeface="Arial"/>
                <a:cs typeface="Arial"/>
              </a:rPr>
              <a:t>Intel-NTU Connected Context Computing Center</a:t>
            </a:r>
          </a:p>
        </p:txBody>
      </p:sp>
    </p:spTree>
    <p:extLst>
      <p:ext uri="{BB962C8B-B14F-4D97-AF65-F5344CB8AC3E}">
        <p14:creationId xmlns:p14="http://schemas.microsoft.com/office/powerpoint/2010/main" val="484301117"/>
      </p:ext>
    </p:extLst>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1BC"/>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Arial"/>
                <a:cs typeface="Arial"/>
              </a:defRPr>
            </a:lvl1pPr>
            <a:lvl2pPr>
              <a:defRPr>
                <a:solidFill>
                  <a:schemeClr val="accent1"/>
                </a:solidFill>
                <a:latin typeface="Arial"/>
                <a:cs typeface="Arial"/>
              </a:defRPr>
            </a:lvl2pPr>
            <a:lvl3pPr>
              <a:defRPr>
                <a:solidFill>
                  <a:schemeClr val="accent1"/>
                </a:solidFill>
                <a:latin typeface="Arial"/>
                <a:cs typeface="Arial"/>
              </a:defRPr>
            </a:lvl3pPr>
            <a:lvl4pPr>
              <a:defRPr>
                <a:solidFill>
                  <a:schemeClr val="accent1"/>
                </a:solidFill>
                <a:latin typeface="Arial"/>
                <a:cs typeface="Arial"/>
              </a:defRPr>
            </a:lvl4pPr>
            <a:lvl5pPr>
              <a:defRPr>
                <a:solidFill>
                  <a:schemeClr val="accent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5"/>
          <p:cNvSpPr>
            <a:spLocks noGrp="1"/>
          </p:cNvSpPr>
          <p:nvPr>
            <p:ph type="body" sz="quarter" idx="11"/>
          </p:nvPr>
        </p:nvSpPr>
        <p:spPr>
          <a:xfrm>
            <a:off x="239184" y="804672"/>
            <a:ext cx="11715749" cy="731520"/>
          </a:xfrm>
        </p:spPr>
        <p:txBody>
          <a:bodyPr anchor="t" anchorCtr="0"/>
          <a:lstStyle>
            <a:lvl1pPr marL="0" indent="0">
              <a:lnSpc>
                <a:spcPct val="90000"/>
              </a:lnSpc>
              <a:spcBef>
                <a:spcPts val="0"/>
              </a:spcBef>
              <a:buFontTx/>
              <a:buNone/>
              <a:defRPr lang="en-US" sz="2700" b="0" kern="1200" dirty="0">
                <a:solidFill>
                  <a:srgbClr val="9A9A9A"/>
                </a:solidFill>
                <a:latin typeface="Arial"/>
                <a:ea typeface="ＭＳ Ｐゴシック" charset="0"/>
                <a:cs typeface="Arial"/>
                <a:sym typeface="Helvetica Neue Bold Condensed" charset="0"/>
              </a:defRPr>
            </a:lvl1pPr>
          </a:lstStyle>
          <a:p>
            <a:pPr lvl="0"/>
            <a:endParaRPr lang="en-US" dirty="0"/>
          </a:p>
        </p:txBody>
      </p:sp>
    </p:spTree>
    <p:extLst>
      <p:ext uri="{BB962C8B-B14F-4D97-AF65-F5344CB8AC3E}">
        <p14:creationId xmlns:p14="http://schemas.microsoft.com/office/powerpoint/2010/main" val="295693831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mp; Bullets">
    <p:spTree>
      <p:nvGrpSpPr>
        <p:cNvPr id="1" name=""/>
        <p:cNvGrpSpPr/>
        <p:nvPr/>
      </p:nvGrpSpPr>
      <p:grpSpPr>
        <a:xfrm>
          <a:off x="0" y="0"/>
          <a:ext cx="0" cy="0"/>
          <a:chOff x="0" y="0"/>
          <a:chExt cx="0" cy="0"/>
        </a:xfrm>
      </p:grpSpPr>
      <p:sp>
        <p:nvSpPr>
          <p:cNvPr id="2" name="Title 1"/>
          <p:cNvSpPr>
            <a:spLocks noGrp="1"/>
          </p:cNvSpPr>
          <p:nvPr>
            <p:ph type="title"/>
          </p:nvPr>
        </p:nvSpPr>
        <p:spPr>
          <a:xfrm>
            <a:off x="238131" y="178595"/>
            <a:ext cx="11715751" cy="1083046"/>
          </a:xfrm>
        </p:spPr>
        <p:txBody>
          <a:bodyPr/>
          <a:lstStyle>
            <a:lvl1pPr>
              <a:defRPr>
                <a:solidFill>
                  <a:srgbClr val="0071BC"/>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38131" y="1493134"/>
            <a:ext cx="11715751" cy="4872942"/>
          </a:xfrm>
        </p:spPr>
        <p:txBody>
          <a:bodyPr/>
          <a:lstStyle>
            <a:lvl1pPr>
              <a:defRPr>
                <a:solidFill>
                  <a:schemeClr val="tx1"/>
                </a:solidFill>
                <a:latin typeface="Arial"/>
                <a:cs typeface="Arial"/>
              </a:defRPr>
            </a:lvl1pPr>
            <a:lvl2pPr>
              <a:defRPr>
                <a:solidFill>
                  <a:schemeClr val="accent1"/>
                </a:solidFill>
                <a:latin typeface="Arial"/>
                <a:cs typeface="Arial"/>
              </a:defRPr>
            </a:lvl2pPr>
            <a:lvl3pPr>
              <a:defRPr>
                <a:solidFill>
                  <a:schemeClr val="accent1"/>
                </a:solidFill>
                <a:latin typeface="Arial"/>
                <a:cs typeface="Arial"/>
              </a:defRPr>
            </a:lvl3pPr>
            <a:lvl4pPr>
              <a:defRPr>
                <a:solidFill>
                  <a:schemeClr val="accent1"/>
                </a:solidFill>
                <a:latin typeface="Arial"/>
                <a:cs typeface="Arial"/>
              </a:defRPr>
            </a:lvl4pPr>
            <a:lvl5pPr>
              <a:defRPr>
                <a:solidFill>
                  <a:schemeClr val="accent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038544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mp; Bullets">
    <p:spTree>
      <p:nvGrpSpPr>
        <p:cNvPr id="1" name=""/>
        <p:cNvGrpSpPr/>
        <p:nvPr/>
      </p:nvGrpSpPr>
      <p:grpSpPr>
        <a:xfrm>
          <a:off x="0" y="0"/>
          <a:ext cx="0" cy="0"/>
          <a:chOff x="0" y="0"/>
          <a:chExt cx="0" cy="0"/>
        </a:xfrm>
      </p:grpSpPr>
      <p:sp>
        <p:nvSpPr>
          <p:cNvPr id="2" name="Title 1"/>
          <p:cNvSpPr>
            <a:spLocks noGrp="1"/>
          </p:cNvSpPr>
          <p:nvPr>
            <p:ph type="title"/>
          </p:nvPr>
        </p:nvSpPr>
        <p:spPr>
          <a:xfrm>
            <a:off x="238131" y="178595"/>
            <a:ext cx="11715751" cy="1083046"/>
          </a:xfrm>
        </p:spPr>
        <p:txBody>
          <a:bodyPr/>
          <a:lstStyle>
            <a:lvl1pPr>
              <a:defRPr>
                <a:solidFill>
                  <a:srgbClr val="0071BC"/>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38131" y="1493134"/>
            <a:ext cx="11715751" cy="4872942"/>
          </a:xfrm>
        </p:spPr>
        <p:txBody>
          <a:bodyPr/>
          <a:lstStyle>
            <a:lvl1pPr marL="432000" indent="-360000">
              <a:defRPr>
                <a:solidFill>
                  <a:schemeClr val="tx1"/>
                </a:solidFill>
                <a:latin typeface="Arial"/>
                <a:cs typeface="Arial"/>
              </a:defRPr>
            </a:lvl1pPr>
            <a:lvl2pPr marL="792000" indent="-360000">
              <a:defRPr>
                <a:solidFill>
                  <a:schemeClr val="accent1"/>
                </a:solidFill>
                <a:latin typeface="Arial"/>
                <a:cs typeface="Arial"/>
              </a:defRPr>
            </a:lvl2pPr>
            <a:lvl3pPr marL="1152000" indent="-360000">
              <a:defRPr>
                <a:solidFill>
                  <a:schemeClr val="accent1"/>
                </a:solidFill>
                <a:latin typeface="Arial"/>
                <a:cs typeface="Arial"/>
              </a:defRPr>
            </a:lvl3pPr>
            <a:lvl4pPr marL="1512000" indent="-360000">
              <a:defRPr>
                <a:solidFill>
                  <a:schemeClr val="accent1"/>
                </a:solidFill>
                <a:latin typeface="Arial"/>
                <a:cs typeface="Arial"/>
              </a:defRPr>
            </a:lvl4pPr>
            <a:lvl5pPr marL="1872000" indent="-360000">
              <a:defRPr>
                <a:solidFill>
                  <a:schemeClr val="accent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5942427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Title Slide Option 4">
    <p:spTree>
      <p:nvGrpSpPr>
        <p:cNvPr id="1" name=""/>
        <p:cNvGrpSpPr/>
        <p:nvPr/>
      </p:nvGrpSpPr>
      <p:grpSpPr>
        <a:xfrm>
          <a:off x="0" y="0"/>
          <a:ext cx="0" cy="0"/>
          <a:chOff x="0" y="0"/>
          <a:chExt cx="0" cy="0"/>
        </a:xfrm>
      </p:grpSpPr>
      <p:pic>
        <p:nvPicPr>
          <p:cNvPr id="6" name="Picture 5" descr="PPTCovers-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22069" y="1240276"/>
            <a:ext cx="6269931" cy="4280085"/>
          </a:xfrm>
          <a:prstGeom prst="rect">
            <a:avLst/>
          </a:prstGeom>
        </p:spPr>
      </p:pic>
      <p:pic>
        <p:nvPicPr>
          <p:cNvPr id="15" name="Picture 14" descr="intel_rgb_3000.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0177" y="6173828"/>
            <a:ext cx="1154064" cy="570685"/>
          </a:xfrm>
          <a:prstGeom prst="rect">
            <a:avLst/>
          </a:prstGeom>
        </p:spPr>
      </p:pic>
      <p:sp>
        <p:nvSpPr>
          <p:cNvPr id="10" name="Rectangle 3"/>
          <p:cNvSpPr>
            <a:spLocks noGrp="1" noChangeArrowheads="1"/>
          </p:cNvSpPr>
          <p:nvPr>
            <p:ph type="ctrTitle" hasCustomPrompt="1"/>
          </p:nvPr>
        </p:nvSpPr>
        <p:spPr>
          <a:xfrm>
            <a:off x="6089718" y="2879011"/>
            <a:ext cx="5951407" cy="1169551"/>
          </a:xfrm>
          <a:prstGeom prst="rect">
            <a:avLst/>
          </a:prstGeom>
        </p:spPr>
        <p:txBody>
          <a:bodyPr wrap="square" anchor="ctr" anchorCtr="0">
            <a:spAutoFit/>
          </a:bodyPr>
          <a:lstStyle>
            <a:lvl1pPr algn="l">
              <a:lnSpc>
                <a:spcPct val="100000"/>
              </a:lnSpc>
              <a:defRPr sz="3800" b="0" i="0">
                <a:solidFill>
                  <a:schemeClr val="bg1"/>
                </a:solidFill>
                <a:latin typeface="Arial"/>
                <a:cs typeface="Arial"/>
              </a:defRPr>
            </a:lvl1pPr>
          </a:lstStyle>
          <a:p>
            <a:r>
              <a:rPr lang="en-US" altLang="zh-TW" dirty="0" smtClean="0">
                <a:sym typeface="Helvetica Neue Bold Condensed" charset="0"/>
              </a:rPr>
              <a:t>Click to edit Master title style</a:t>
            </a:r>
            <a:endParaRPr lang="en-US" altLang="ja-JP" dirty="0"/>
          </a:p>
        </p:txBody>
      </p:sp>
      <p:sp>
        <p:nvSpPr>
          <p:cNvPr id="11" name="Rectangle 4"/>
          <p:cNvSpPr>
            <a:spLocks noGrp="1" noChangeArrowheads="1"/>
          </p:cNvSpPr>
          <p:nvPr>
            <p:ph type="subTitle" idx="1" hasCustomPrompt="1"/>
          </p:nvPr>
        </p:nvSpPr>
        <p:spPr>
          <a:xfrm>
            <a:off x="6089713" y="4856998"/>
            <a:ext cx="5623555" cy="630942"/>
          </a:xfrm>
          <a:prstGeom prst="rect">
            <a:avLst/>
          </a:prstGeom>
        </p:spPr>
        <p:txBody>
          <a:bodyPr wrap="square">
            <a:spAutoFit/>
          </a:bodyPr>
          <a:lstStyle>
            <a:lvl1pPr marL="0" indent="0" algn="l">
              <a:lnSpc>
                <a:spcPts val="3000"/>
              </a:lnSpc>
              <a:spcBef>
                <a:spcPts val="0"/>
              </a:spcBef>
              <a:defRPr sz="2000" b="0" i="0">
                <a:solidFill>
                  <a:schemeClr val="bg1"/>
                </a:solidFill>
                <a:latin typeface="Arial"/>
                <a:cs typeface="Arial"/>
              </a:defRPr>
            </a:lvl1pPr>
          </a:lstStyle>
          <a:p>
            <a:pPr>
              <a:lnSpc>
                <a:spcPct val="80000"/>
              </a:lnSpc>
              <a:spcAft>
                <a:spcPts val="800"/>
              </a:spcAft>
            </a:pPr>
            <a:r>
              <a:rPr lang="en-US" b="0" i="0" dirty="0" smtClean="0">
                <a:latin typeface="Neo Sans Intel"/>
                <a:cs typeface="Neo Sans Intel"/>
              </a:rPr>
              <a:t>Subtitle</a:t>
            </a:r>
            <a:endParaRPr lang="en-US" dirty="0" smtClean="0">
              <a:latin typeface="Verdana" charset="0"/>
            </a:endParaRPr>
          </a:p>
          <a:p>
            <a:pPr>
              <a:lnSpc>
                <a:spcPts val="2160"/>
              </a:lnSpc>
              <a:spcAft>
                <a:spcPts val="0"/>
              </a:spcAft>
            </a:pPr>
            <a:r>
              <a:rPr lang="en-US" sz="1600" b="0" i="0" dirty="0" smtClean="0">
                <a:latin typeface="Neo Sans Intel"/>
                <a:cs typeface="Neo Sans Intel"/>
              </a:rPr>
              <a:t>Additional Info</a:t>
            </a:r>
            <a:endParaRPr lang="en-US" sz="1600" dirty="0" smtClean="0">
              <a:latin typeface="Verdana" charset="0"/>
            </a:endParaRPr>
          </a:p>
        </p:txBody>
      </p:sp>
      <p:grpSp>
        <p:nvGrpSpPr>
          <p:cNvPr id="14" name="群組 13"/>
          <p:cNvGrpSpPr>
            <a:grpSpLocks noChangeAspect="1"/>
          </p:cNvGrpSpPr>
          <p:nvPr userDrawn="1"/>
        </p:nvGrpSpPr>
        <p:grpSpPr>
          <a:xfrm>
            <a:off x="138608" y="6155060"/>
            <a:ext cx="864405" cy="648304"/>
            <a:chOff x="57462" y="6349258"/>
            <a:chExt cx="442800" cy="442800"/>
          </a:xfrm>
        </p:grpSpPr>
        <p:sp>
          <p:nvSpPr>
            <p:cNvPr id="16" name="橢圓 15"/>
            <p:cNvSpPr>
              <a:spLocks noChangeAspect="1"/>
            </p:cNvSpPr>
            <p:nvPr userDrawn="1"/>
          </p:nvSpPr>
          <p:spPr>
            <a:xfrm>
              <a:off x="57462" y="6349258"/>
              <a:ext cx="442800" cy="442800"/>
            </a:xfrm>
            <a:prstGeom prst="ellipse">
              <a:avLst/>
            </a:prstGeom>
            <a:solidFill>
              <a:srgbClr val="FFFFFF"/>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defTabSz="914174" eaLnBrk="0" fontAlgn="base" hangingPunct="0">
                <a:spcBef>
                  <a:spcPct val="0"/>
                </a:spcBef>
                <a:spcAft>
                  <a:spcPct val="0"/>
                </a:spcAft>
              </a:pPr>
              <a:endParaRPr kumimoji="1" lang="zh-TW" altLang="en-US" sz="2000" b="1" smtClean="0">
                <a:solidFill>
                  <a:srgbClr val="000000"/>
                </a:solidFill>
                <a:latin typeface="Neo Sans Intel" pitchFamily="34" charset="0"/>
                <a:cs typeface="Arial" pitchFamily="34" charset="0"/>
              </a:endParaRPr>
            </a:p>
          </p:txBody>
        </p:sp>
        <p:pic>
          <p:nvPicPr>
            <p:cNvPr id="17" name="圖片 16" descr="ntu_logo.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200" y="6364869"/>
              <a:ext cx="406808" cy="406421"/>
            </a:xfrm>
            <a:prstGeom prst="rect">
              <a:avLst/>
            </a:prstGeom>
          </p:spPr>
        </p:pic>
      </p:grpSp>
      <p:pic>
        <p:nvPicPr>
          <p:cNvPr id="12" name="Picture 2" descr="D:\Ming-Yi工作資料\Intel-NTU\資料表單\台大創新研究中心簡介\LOGO\INC-MOST LOGO-20140521修訂版-01.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70807" y="5981700"/>
            <a:ext cx="7269540" cy="934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927895"/>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p:spPr>
        <p:txBody>
          <a:bodyPr tIns="9144" bIns="9144"/>
          <a:lstStyle/>
          <a:p>
            <a:r>
              <a:rPr lang="zh-TW" altLang="en-US" smtClean="0"/>
              <a:t>按一下以編輯母片標題樣式</a:t>
            </a:r>
            <a:endParaRPr lang="en-US" dirty="0"/>
          </a:p>
        </p:txBody>
      </p:sp>
      <p:sp>
        <p:nvSpPr>
          <p:cNvPr id="3" name="Content Placeholder 2"/>
          <p:cNvSpPr>
            <a:spLocks noGrp="1"/>
          </p:cNvSpPr>
          <p:nvPr>
            <p:ph sz="half" idx="1"/>
          </p:nvPr>
        </p:nvSpPr>
        <p:spPr>
          <a:xfrm>
            <a:off x="609600" y="2199800"/>
            <a:ext cx="5384800" cy="4160520"/>
          </a:xfrm>
        </p:spPr>
        <p:txBody>
          <a:bodyPr/>
          <a:lstStyle>
            <a:lvl1pPr>
              <a:defRPr sz="28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97600" y="2199800"/>
            <a:ext cx="5384800" cy="4160520"/>
          </a:xfrm>
        </p:spPr>
        <p:txBody>
          <a:bodyPr/>
          <a:lstStyle>
            <a:lvl1pPr>
              <a:defRPr sz="28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7CC790E7-C7FB-4B0A-9D8F-EDB0849FF132}" type="datetimeFigureOut">
              <a:rPr lang="zh-TW" altLang="en-US" smtClean="0"/>
              <a:t>2017/2/14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0E9A3E9-2670-4304-AE45-95DA0C9E4D9F}" type="slidenum">
              <a:rPr lang="zh-TW" altLang="en-US" smtClean="0"/>
              <a:t>‹#›</a:t>
            </a:fld>
            <a:endParaRPr lang="zh-TW" altLang="en-US"/>
          </a:p>
        </p:txBody>
      </p:sp>
    </p:spTree>
    <p:extLst>
      <p:ext uri="{BB962C8B-B14F-4D97-AF65-F5344CB8AC3E}">
        <p14:creationId xmlns:p14="http://schemas.microsoft.com/office/powerpoint/2010/main" val="19510015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238132" y="2821790"/>
            <a:ext cx="11715751"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a:solidFill>
                  <a:schemeClr val="tx1"/>
                </a:solidFill>
                <a:latin typeface="Arial"/>
                <a:cs typeface="Arial"/>
              </a:defRPr>
            </a:lvl1pPr>
          </a:lstStyle>
          <a:p>
            <a:pPr lvl="0"/>
            <a:r>
              <a:rPr lang="en-US" dirty="0">
                <a:sym typeface="Helvetica Neue Bold Condensed" charset="0"/>
              </a:rPr>
              <a:t>Click to edit Master title style</a:t>
            </a:r>
          </a:p>
        </p:txBody>
      </p:sp>
      <p:sp>
        <p:nvSpPr>
          <p:cNvPr id="16" name="Text Placeholder 15"/>
          <p:cNvSpPr>
            <a:spLocks noGrp="1"/>
          </p:cNvSpPr>
          <p:nvPr>
            <p:ph type="body" sz="quarter" idx="11"/>
          </p:nvPr>
        </p:nvSpPr>
        <p:spPr>
          <a:xfrm>
            <a:off x="239184" y="3538728"/>
            <a:ext cx="11715749" cy="457200"/>
          </a:xfrm>
        </p:spPr>
        <p:txBody>
          <a:bodyPr/>
          <a:lstStyle>
            <a:lvl1pPr marL="0" indent="0">
              <a:spcBef>
                <a:spcPts val="0"/>
              </a:spcBef>
              <a:buFontTx/>
              <a:buNone/>
              <a:defRPr lang="en-US" sz="2700" b="0" dirty="0">
                <a:solidFill>
                  <a:srgbClr val="9A9A9A"/>
                </a:solidFill>
                <a:latin typeface="Arial"/>
                <a:ea typeface="+mn-ea"/>
                <a:cs typeface="Arial"/>
                <a:sym typeface="Helvetica Neue Light" charset="0"/>
              </a:defRPr>
            </a:lvl1pPr>
          </a:lstStyle>
          <a:p>
            <a:pPr lvl="0"/>
            <a:endParaRPr lang="en-US" dirty="0"/>
          </a:p>
        </p:txBody>
      </p:sp>
    </p:spTree>
    <p:extLst>
      <p:ext uri="{BB962C8B-B14F-4D97-AF65-F5344CB8AC3E}">
        <p14:creationId xmlns:p14="http://schemas.microsoft.com/office/powerpoint/2010/main" val="250963720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Bullets">
    <p:spTree>
      <p:nvGrpSpPr>
        <p:cNvPr id="1" name=""/>
        <p:cNvGrpSpPr/>
        <p:nvPr/>
      </p:nvGrpSpPr>
      <p:grpSpPr>
        <a:xfrm>
          <a:off x="0" y="0"/>
          <a:ext cx="0" cy="0"/>
          <a:chOff x="0" y="0"/>
          <a:chExt cx="0" cy="0"/>
        </a:xfrm>
      </p:grpSpPr>
      <p:sp>
        <p:nvSpPr>
          <p:cNvPr id="2" name="Title 1"/>
          <p:cNvSpPr>
            <a:spLocks noGrp="1"/>
          </p:cNvSpPr>
          <p:nvPr>
            <p:ph type="title"/>
          </p:nvPr>
        </p:nvSpPr>
        <p:spPr>
          <a:xfrm>
            <a:off x="238132" y="178595"/>
            <a:ext cx="11715751" cy="1083046"/>
          </a:xfrm>
        </p:spPr>
        <p:txBody>
          <a:bodyPr/>
          <a:lstStyle>
            <a:lvl1pPr>
              <a:defRPr>
                <a:solidFill>
                  <a:srgbClr val="0071BC"/>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38132" y="1493134"/>
            <a:ext cx="11715751" cy="4872942"/>
          </a:xfrm>
        </p:spPr>
        <p:txBody>
          <a:bodyPr/>
          <a:lstStyle>
            <a:lvl1pPr>
              <a:defRPr>
                <a:solidFill>
                  <a:schemeClr val="tx1"/>
                </a:solidFill>
                <a:latin typeface="Arial"/>
                <a:cs typeface="Arial"/>
              </a:defRPr>
            </a:lvl1pPr>
            <a:lvl2pPr>
              <a:defRPr>
                <a:solidFill>
                  <a:schemeClr val="accent1"/>
                </a:solidFill>
                <a:latin typeface="Arial"/>
                <a:cs typeface="Arial"/>
              </a:defRPr>
            </a:lvl2pPr>
            <a:lvl3pPr>
              <a:defRPr>
                <a:solidFill>
                  <a:schemeClr val="accent1"/>
                </a:solidFill>
                <a:latin typeface="Arial"/>
                <a:cs typeface="Arial"/>
              </a:defRPr>
            </a:lvl3pPr>
            <a:lvl4pPr>
              <a:defRPr>
                <a:solidFill>
                  <a:schemeClr val="accent1"/>
                </a:solidFill>
                <a:latin typeface="Arial"/>
                <a:cs typeface="Arial"/>
              </a:defRPr>
            </a:lvl4pPr>
            <a:lvl5pPr>
              <a:defRPr>
                <a:solidFill>
                  <a:schemeClr val="accent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1331601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mp; Bullets -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1BC"/>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6376416" y="1785938"/>
            <a:ext cx="5571744" cy="4911328"/>
          </a:xfrm>
        </p:spPr>
        <p:txBody>
          <a:bodyPr/>
          <a:lstStyle>
            <a:lvl1pPr>
              <a:defRPr>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5"/>
          <p:cNvSpPr>
            <a:spLocks noGrp="1"/>
          </p:cNvSpPr>
          <p:nvPr>
            <p:ph type="body" sz="quarter" idx="11"/>
          </p:nvPr>
        </p:nvSpPr>
        <p:spPr>
          <a:xfrm>
            <a:off x="239184" y="804672"/>
            <a:ext cx="11715749" cy="731520"/>
          </a:xfrm>
        </p:spPr>
        <p:txBody>
          <a:bodyPr anchor="t" anchorCtr="0"/>
          <a:lstStyle>
            <a:lvl1pPr marL="0" indent="0">
              <a:lnSpc>
                <a:spcPct val="90000"/>
              </a:lnSpc>
              <a:spcBef>
                <a:spcPts val="0"/>
              </a:spcBef>
              <a:buFontTx/>
              <a:buNone/>
              <a:defRPr lang="en-US" sz="2700" b="0" i="0" kern="1200" dirty="0">
                <a:solidFill>
                  <a:srgbClr val="9A9A9A"/>
                </a:solidFill>
                <a:latin typeface="+mn-lt"/>
                <a:ea typeface="ＭＳ Ｐゴシック" charset="0"/>
                <a:cs typeface="Helvetica Neue Light" charset="0"/>
                <a:sym typeface="Helvetica Neue Bold Condensed" charset="0"/>
              </a:defRPr>
            </a:lvl1pPr>
          </a:lstStyle>
          <a:p>
            <a:pPr lvl="0"/>
            <a:endParaRPr lang="en-US" dirty="0"/>
          </a:p>
        </p:txBody>
      </p:sp>
      <p:sp>
        <p:nvSpPr>
          <p:cNvPr id="10" name="Rectangle 3"/>
          <p:cNvSpPr>
            <a:spLocks/>
          </p:cNvSpPr>
          <p:nvPr userDrawn="1"/>
        </p:nvSpPr>
        <p:spPr bwMode="auto">
          <a:xfrm>
            <a:off x="6048381" y="1589484"/>
            <a:ext cx="119063" cy="5268516"/>
          </a:xfrm>
          <a:prstGeom prst="rect">
            <a:avLst/>
          </a:prstGeom>
          <a:solidFill>
            <a:srgbClr val="343434">
              <a:alpha val="9999"/>
            </a:srgbClr>
          </a:solidFill>
          <a:ln>
            <a:noFill/>
          </a:ln>
          <a:extLst>
            <a:ext uri="{91240B29-F687-4F45-9708-019B960494DF}">
              <a14:hiddenLine xmlns:a14="http://schemas.microsoft.com/office/drawing/2010/main" w="25400" cap="flat">
                <a:solidFill>
                  <a:schemeClr val="tx1">
                    <a:alpha val="9999"/>
                  </a:schemeClr>
                </a:solidFill>
                <a:miter lim="800000"/>
                <a:headEnd type="none" w="med" len="med"/>
                <a:tailEnd type="none" w="med" len="med"/>
              </a14:hiddenLine>
            </a:ext>
          </a:extLst>
        </p:spPr>
        <p:txBody>
          <a:bodyPr lIns="0" tIns="0" rIns="0" bIns="0"/>
          <a:lstStyle/>
          <a:p>
            <a:pPr defTabSz="914174"/>
            <a:endParaRPr lang="en-US">
              <a:solidFill>
                <a:srgbClr val="000000"/>
              </a:solidFill>
            </a:endParaRPr>
          </a:p>
        </p:txBody>
      </p:sp>
      <p:sp>
        <p:nvSpPr>
          <p:cNvPr id="3" name="TextBox 2"/>
          <p:cNvSpPr txBox="1"/>
          <p:nvPr userDrawn="1"/>
        </p:nvSpPr>
        <p:spPr>
          <a:xfrm>
            <a:off x="1327579" y="1148080"/>
            <a:ext cx="184731" cy="369332"/>
          </a:xfrm>
          <a:prstGeom prst="rect">
            <a:avLst/>
          </a:prstGeom>
          <a:noFill/>
        </p:spPr>
        <p:txBody>
          <a:bodyPr wrap="none" rtlCol="0">
            <a:spAutoFit/>
          </a:bodyPr>
          <a:lstStyle/>
          <a:p>
            <a:pPr defTabSz="914174"/>
            <a:endParaRPr lang="en-US" dirty="0">
              <a:solidFill>
                <a:srgbClr val="000000"/>
              </a:solidFill>
            </a:endParaRPr>
          </a:p>
        </p:txBody>
      </p:sp>
      <p:sp>
        <p:nvSpPr>
          <p:cNvPr id="8" name="Content Placeholder 2"/>
          <p:cNvSpPr>
            <a:spLocks noGrp="1"/>
          </p:cNvSpPr>
          <p:nvPr>
            <p:ph idx="12"/>
          </p:nvPr>
        </p:nvSpPr>
        <p:spPr>
          <a:xfrm>
            <a:off x="238127" y="1785938"/>
            <a:ext cx="5571744" cy="4911328"/>
          </a:xfrm>
        </p:spPr>
        <p:txBody>
          <a:bodyPr/>
          <a:lstStyle>
            <a:lvl1pPr>
              <a:defRPr>
                <a:solidFill>
                  <a:schemeClr val="tx1"/>
                </a:solidFill>
                <a:latin typeface="Arial"/>
                <a:cs typeface="Arial"/>
              </a:defRPr>
            </a:lvl1pPr>
            <a:lvl2pPr>
              <a:defRPr>
                <a:solidFill>
                  <a:schemeClr val="accent1"/>
                </a:solidFill>
                <a:latin typeface="Arial"/>
                <a:cs typeface="Arial"/>
              </a:defRPr>
            </a:lvl2pPr>
            <a:lvl3pPr>
              <a:defRPr>
                <a:solidFill>
                  <a:schemeClr val="accent1"/>
                </a:solidFill>
                <a:latin typeface="Arial"/>
                <a:cs typeface="Arial"/>
              </a:defRPr>
            </a:lvl3pPr>
            <a:lvl4pPr>
              <a:defRPr>
                <a:solidFill>
                  <a:schemeClr val="accent1"/>
                </a:solidFill>
                <a:latin typeface="Arial"/>
                <a:cs typeface="Arial"/>
              </a:defRPr>
            </a:lvl4pPr>
            <a:lvl5pPr>
              <a:defRPr>
                <a:solidFill>
                  <a:schemeClr val="accent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8967834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Bullets -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1BC"/>
                </a:solidFill>
                <a:latin typeface="Arial"/>
                <a:cs typeface="Aria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38127" y="1785938"/>
            <a:ext cx="5571744" cy="4911328"/>
          </a:xfrm>
        </p:spPr>
        <p:txBody>
          <a:bodyPr/>
          <a:lstStyle>
            <a:lvl1pPr>
              <a:defRPr>
                <a:solidFill>
                  <a:schemeClr val="tx1"/>
                </a:solidFill>
                <a:latin typeface="Arial"/>
                <a:cs typeface="Arial"/>
              </a:defRPr>
            </a:lvl1pPr>
            <a:lvl2pPr>
              <a:defRPr>
                <a:solidFill>
                  <a:schemeClr val="accent1"/>
                </a:solidFill>
                <a:latin typeface="Arial"/>
                <a:cs typeface="Arial"/>
              </a:defRPr>
            </a:lvl2pPr>
            <a:lvl3pPr>
              <a:defRPr>
                <a:solidFill>
                  <a:schemeClr val="accent1"/>
                </a:solidFill>
                <a:latin typeface="Arial"/>
                <a:cs typeface="Arial"/>
              </a:defRPr>
            </a:lvl3pPr>
            <a:lvl4pPr>
              <a:defRPr>
                <a:solidFill>
                  <a:schemeClr val="accent1"/>
                </a:solidFill>
                <a:latin typeface="Arial"/>
                <a:cs typeface="Arial"/>
              </a:defRPr>
            </a:lvl4pPr>
            <a:lvl5pPr>
              <a:defRPr>
                <a:solidFill>
                  <a:schemeClr val="accent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3"/>
          <p:cNvSpPr>
            <a:spLocks/>
          </p:cNvSpPr>
          <p:nvPr userDrawn="1"/>
        </p:nvSpPr>
        <p:spPr bwMode="auto">
          <a:xfrm>
            <a:off x="6048381" y="1589484"/>
            <a:ext cx="119063" cy="5268516"/>
          </a:xfrm>
          <a:prstGeom prst="rect">
            <a:avLst/>
          </a:prstGeom>
          <a:solidFill>
            <a:srgbClr val="343434">
              <a:alpha val="9999"/>
            </a:srgbClr>
          </a:solidFill>
          <a:ln>
            <a:noFill/>
          </a:ln>
          <a:extLst>
            <a:ext uri="{91240B29-F687-4F45-9708-019B960494DF}">
              <a14:hiddenLine xmlns:a14="http://schemas.microsoft.com/office/drawing/2010/main" w="25400" cap="flat">
                <a:solidFill>
                  <a:schemeClr val="tx1">
                    <a:alpha val="9999"/>
                  </a:schemeClr>
                </a:solidFill>
                <a:miter lim="800000"/>
                <a:headEnd type="none" w="med" len="med"/>
                <a:tailEnd type="none" w="med" len="med"/>
              </a14:hiddenLine>
            </a:ext>
          </a:extLst>
        </p:spPr>
        <p:txBody>
          <a:bodyPr lIns="0" tIns="0" rIns="0" bIns="0"/>
          <a:lstStyle/>
          <a:p>
            <a:pPr defTabSz="914174"/>
            <a:endParaRPr lang="en-US">
              <a:solidFill>
                <a:srgbClr val="000000"/>
              </a:solidFill>
            </a:endParaRPr>
          </a:p>
        </p:txBody>
      </p:sp>
      <p:sp>
        <p:nvSpPr>
          <p:cNvPr id="9" name="Text Placeholder 15"/>
          <p:cNvSpPr>
            <a:spLocks noGrp="1"/>
          </p:cNvSpPr>
          <p:nvPr>
            <p:ph type="body" sz="quarter" idx="11"/>
          </p:nvPr>
        </p:nvSpPr>
        <p:spPr>
          <a:xfrm>
            <a:off x="239184" y="804672"/>
            <a:ext cx="11715749" cy="731520"/>
          </a:xfrm>
        </p:spPr>
        <p:txBody>
          <a:bodyPr anchor="t" anchorCtr="0"/>
          <a:lstStyle>
            <a:lvl1pPr marL="0" indent="0">
              <a:lnSpc>
                <a:spcPct val="90000"/>
              </a:lnSpc>
              <a:spcBef>
                <a:spcPts val="0"/>
              </a:spcBef>
              <a:buFontTx/>
              <a:buNone/>
              <a:defRPr lang="en-US" sz="2700" b="0" kern="1200" dirty="0">
                <a:solidFill>
                  <a:srgbClr val="9A9A9A"/>
                </a:solidFill>
                <a:latin typeface="Arial"/>
                <a:ea typeface="ＭＳ Ｐゴシック" charset="0"/>
                <a:cs typeface="Arial"/>
                <a:sym typeface="Helvetica Neue Bold Condensed" charset="0"/>
              </a:defRPr>
            </a:lvl1pPr>
          </a:lstStyle>
          <a:p>
            <a:pPr lvl="0"/>
            <a:endParaRPr lang="en-US" dirty="0"/>
          </a:p>
        </p:txBody>
      </p:sp>
    </p:spTree>
    <p:extLst>
      <p:ext uri="{BB962C8B-B14F-4D97-AF65-F5344CB8AC3E}">
        <p14:creationId xmlns:p14="http://schemas.microsoft.com/office/powerpoint/2010/main" val="426210615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Bullets -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1BC"/>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6376416" y="1785938"/>
            <a:ext cx="5571744" cy="4911328"/>
          </a:xfrm>
        </p:spPr>
        <p:txBody>
          <a:bodyPr/>
          <a:lstStyle>
            <a:lvl1pPr>
              <a:defRPr>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5"/>
          <p:cNvSpPr>
            <a:spLocks noGrp="1"/>
          </p:cNvSpPr>
          <p:nvPr>
            <p:ph type="body" sz="quarter" idx="11"/>
          </p:nvPr>
        </p:nvSpPr>
        <p:spPr>
          <a:xfrm>
            <a:off x="239184" y="804672"/>
            <a:ext cx="11715749" cy="731520"/>
          </a:xfrm>
        </p:spPr>
        <p:txBody>
          <a:bodyPr anchor="t" anchorCtr="0"/>
          <a:lstStyle>
            <a:lvl1pPr marL="0" indent="0">
              <a:lnSpc>
                <a:spcPct val="90000"/>
              </a:lnSpc>
              <a:spcBef>
                <a:spcPts val="0"/>
              </a:spcBef>
              <a:buFontTx/>
              <a:buNone/>
              <a:defRPr lang="en-US" sz="2700" b="0" i="0" kern="1200" dirty="0">
                <a:solidFill>
                  <a:srgbClr val="9A9A9A"/>
                </a:solidFill>
                <a:latin typeface="+mn-lt"/>
                <a:ea typeface="ＭＳ Ｐゴシック" charset="0"/>
                <a:cs typeface="Helvetica Neue Light" charset="0"/>
                <a:sym typeface="Helvetica Neue Bold Condensed" charset="0"/>
              </a:defRPr>
            </a:lvl1pPr>
          </a:lstStyle>
          <a:p>
            <a:pPr lvl="0"/>
            <a:endParaRPr lang="en-US" dirty="0"/>
          </a:p>
        </p:txBody>
      </p:sp>
      <p:sp>
        <p:nvSpPr>
          <p:cNvPr id="10" name="Rectangle 3"/>
          <p:cNvSpPr>
            <a:spLocks/>
          </p:cNvSpPr>
          <p:nvPr userDrawn="1"/>
        </p:nvSpPr>
        <p:spPr bwMode="auto">
          <a:xfrm>
            <a:off x="6048381" y="1589484"/>
            <a:ext cx="119063" cy="5268516"/>
          </a:xfrm>
          <a:prstGeom prst="rect">
            <a:avLst/>
          </a:prstGeom>
          <a:solidFill>
            <a:srgbClr val="343434">
              <a:alpha val="9999"/>
            </a:srgbClr>
          </a:solidFill>
          <a:ln>
            <a:noFill/>
          </a:ln>
          <a:extLst>
            <a:ext uri="{91240B29-F687-4F45-9708-019B960494DF}">
              <a14:hiddenLine xmlns:a14="http://schemas.microsoft.com/office/drawing/2010/main" w="25400" cap="flat">
                <a:solidFill>
                  <a:schemeClr val="tx1">
                    <a:alpha val="9999"/>
                  </a:schemeClr>
                </a:solidFill>
                <a:miter lim="800000"/>
                <a:headEnd type="none" w="med" len="med"/>
                <a:tailEnd type="none" w="med" len="med"/>
              </a14:hiddenLine>
            </a:ext>
          </a:extLst>
        </p:spPr>
        <p:txBody>
          <a:bodyPr lIns="0" tIns="0" rIns="0" bIns="0"/>
          <a:lstStyle/>
          <a:p>
            <a:pPr defTabSz="914174"/>
            <a:endParaRPr lang="en-US">
              <a:solidFill>
                <a:srgbClr val="000000"/>
              </a:solidFill>
            </a:endParaRPr>
          </a:p>
        </p:txBody>
      </p:sp>
      <p:sp>
        <p:nvSpPr>
          <p:cNvPr id="3" name="TextBox 2"/>
          <p:cNvSpPr txBox="1"/>
          <p:nvPr userDrawn="1"/>
        </p:nvSpPr>
        <p:spPr>
          <a:xfrm>
            <a:off x="1327579" y="1148080"/>
            <a:ext cx="184731" cy="369332"/>
          </a:xfrm>
          <a:prstGeom prst="rect">
            <a:avLst/>
          </a:prstGeom>
          <a:noFill/>
        </p:spPr>
        <p:txBody>
          <a:bodyPr wrap="none" rtlCol="0">
            <a:spAutoFit/>
          </a:bodyPr>
          <a:lstStyle/>
          <a:p>
            <a:pPr defTabSz="914174"/>
            <a:endParaRPr lang="en-US" dirty="0">
              <a:solidFill>
                <a:srgbClr val="000000"/>
              </a:solidFill>
            </a:endParaRPr>
          </a:p>
        </p:txBody>
      </p:sp>
    </p:spTree>
    <p:extLst>
      <p:ext uri="{BB962C8B-B14F-4D97-AF65-F5344CB8AC3E}">
        <p14:creationId xmlns:p14="http://schemas.microsoft.com/office/powerpoint/2010/main" val="217915249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Bullets, &amp;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1BC"/>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38127" y="1785938"/>
            <a:ext cx="6742176" cy="4911328"/>
          </a:xfrm>
        </p:spPr>
        <p:txBody>
          <a:bodyPr/>
          <a:lstStyle>
            <a:lvl1pPr>
              <a:defRPr>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1" hasCustomPrompt="1"/>
          </p:nvPr>
        </p:nvSpPr>
        <p:spPr>
          <a:xfrm>
            <a:off x="7449311" y="1783080"/>
            <a:ext cx="4376928" cy="4910328"/>
          </a:xfrm>
          <a:ln w="9525">
            <a:solidFill>
              <a:schemeClr val="tx1"/>
            </a:solidFill>
          </a:ln>
        </p:spPr>
        <p:txBody>
          <a:bodyPr/>
          <a:lstStyle>
            <a:lvl1pPr marL="0" indent="0" algn="ctr">
              <a:spcBef>
                <a:spcPts val="0"/>
              </a:spcBef>
              <a:buNone/>
              <a:defRPr>
                <a:solidFill>
                  <a:srgbClr val="000000"/>
                </a:solidFill>
              </a:defRPr>
            </a:lvl1pPr>
          </a:lstStyle>
          <a:p>
            <a:r>
              <a:rPr lang="en-US" dirty="0" smtClean="0"/>
              <a:t>Photo</a:t>
            </a:r>
            <a:endParaRPr lang="en-US" dirty="0"/>
          </a:p>
        </p:txBody>
      </p:sp>
      <p:sp>
        <p:nvSpPr>
          <p:cNvPr id="10" name="Text Placeholder 15"/>
          <p:cNvSpPr>
            <a:spLocks noGrp="1"/>
          </p:cNvSpPr>
          <p:nvPr>
            <p:ph type="body" sz="quarter" idx="12"/>
          </p:nvPr>
        </p:nvSpPr>
        <p:spPr>
          <a:xfrm>
            <a:off x="239184" y="804672"/>
            <a:ext cx="11715749" cy="731520"/>
          </a:xfrm>
          <a:no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anchor="t" anchorCtr="0" compatLnSpc="1">
            <a:prstTxWarp prst="textNoShape">
              <a:avLst/>
            </a:prstTxWarp>
          </a:bodyPr>
          <a:lstStyle>
            <a:lvl1pPr>
              <a:defRPr lang="en-US" sz="2700" b="0" kern="1200" dirty="0">
                <a:solidFill>
                  <a:srgbClr val="9A9A9A"/>
                </a:solidFill>
                <a:latin typeface="+mn-lt"/>
                <a:ea typeface="ＭＳ Ｐゴシック" charset="0"/>
                <a:cs typeface="Helvetica Neue Light" charset="0"/>
              </a:defRPr>
            </a:lvl1pPr>
          </a:lstStyle>
          <a:p>
            <a:pPr marL="0" lvl="0" indent="0">
              <a:lnSpc>
                <a:spcPct val="90000"/>
              </a:lnSpc>
              <a:spcBef>
                <a:spcPts val="0"/>
              </a:spcBef>
              <a:buFontTx/>
              <a:buNone/>
            </a:pPr>
            <a:endParaRPr lang="en-US" dirty="0"/>
          </a:p>
        </p:txBody>
      </p:sp>
    </p:spTree>
    <p:extLst>
      <p:ext uri="{BB962C8B-B14F-4D97-AF65-F5344CB8AC3E}">
        <p14:creationId xmlns:p14="http://schemas.microsoft.com/office/powerpoint/2010/main" val="327767568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1BC"/>
                </a:solidFill>
              </a:defRPr>
            </a:lvl1pPr>
          </a:lstStyle>
          <a:p>
            <a:r>
              <a:rPr lang="en-US" dirty="0" smtClean="0"/>
              <a:t>Click to edit Master title style</a:t>
            </a:r>
            <a:endParaRPr lang="en-US" dirty="0"/>
          </a:p>
        </p:txBody>
      </p:sp>
      <p:sp>
        <p:nvSpPr>
          <p:cNvPr id="9" name="Text Placeholder 15"/>
          <p:cNvSpPr>
            <a:spLocks noGrp="1"/>
          </p:cNvSpPr>
          <p:nvPr>
            <p:ph type="body" sz="quarter" idx="11"/>
          </p:nvPr>
        </p:nvSpPr>
        <p:spPr>
          <a:xfrm>
            <a:off x="239184" y="804672"/>
            <a:ext cx="11715749" cy="731520"/>
          </a:xfrm>
        </p:spPr>
        <p:txBody>
          <a:bodyPr anchor="t" anchorCtr="0"/>
          <a:lstStyle>
            <a:lvl1pPr marL="0" indent="0">
              <a:lnSpc>
                <a:spcPct val="90000"/>
              </a:lnSpc>
              <a:spcBef>
                <a:spcPts val="0"/>
              </a:spcBef>
              <a:buFontTx/>
              <a:buNone/>
              <a:defRPr lang="en-US" sz="2700" b="0" i="0" kern="1200" dirty="0">
                <a:solidFill>
                  <a:srgbClr val="9A9A9A"/>
                </a:solidFill>
                <a:latin typeface="+mn-lt"/>
                <a:ea typeface="ＭＳ Ｐゴシック" charset="0"/>
                <a:cs typeface="Helvetica Neue Light" charset="0"/>
                <a:sym typeface="Helvetica Neue Bold Condensed" charset="0"/>
              </a:defRPr>
            </a:lvl1pPr>
          </a:lstStyle>
          <a:p>
            <a:pPr lvl="0"/>
            <a:endParaRPr lang="en-US" dirty="0"/>
          </a:p>
        </p:txBody>
      </p:sp>
    </p:spTree>
    <p:extLst>
      <p:ext uri="{BB962C8B-B14F-4D97-AF65-F5344CB8AC3E}">
        <p14:creationId xmlns:p14="http://schemas.microsoft.com/office/powerpoint/2010/main" val="54402303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Top, 50/50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1BC"/>
                </a:solidFill>
              </a:defRPr>
            </a:lvl1pPr>
          </a:lstStyle>
          <a:p>
            <a:r>
              <a:rPr lang="en-US" dirty="0" smtClean="0"/>
              <a:t>Click to edit Master title style</a:t>
            </a:r>
            <a:endParaRPr lang="en-US" dirty="0"/>
          </a:p>
        </p:txBody>
      </p:sp>
      <p:sp>
        <p:nvSpPr>
          <p:cNvPr id="7" name="Rectangle 3"/>
          <p:cNvSpPr>
            <a:spLocks/>
          </p:cNvSpPr>
          <p:nvPr userDrawn="1"/>
        </p:nvSpPr>
        <p:spPr bwMode="auto">
          <a:xfrm>
            <a:off x="6048381" y="1589484"/>
            <a:ext cx="119063" cy="5268516"/>
          </a:xfrm>
          <a:prstGeom prst="rect">
            <a:avLst/>
          </a:prstGeom>
          <a:solidFill>
            <a:srgbClr val="343434">
              <a:alpha val="9999"/>
            </a:srgbClr>
          </a:solidFill>
          <a:ln>
            <a:noFill/>
          </a:ln>
          <a:extLst>
            <a:ext uri="{91240B29-F687-4F45-9708-019B960494DF}">
              <a14:hiddenLine xmlns:a14="http://schemas.microsoft.com/office/drawing/2010/main" w="25400" cap="flat">
                <a:solidFill>
                  <a:schemeClr val="tx1">
                    <a:alpha val="9999"/>
                  </a:schemeClr>
                </a:solidFill>
                <a:miter lim="800000"/>
                <a:headEnd type="none" w="med" len="med"/>
                <a:tailEnd type="none" w="med" len="med"/>
              </a14:hiddenLine>
            </a:ext>
          </a:extLst>
        </p:spPr>
        <p:txBody>
          <a:bodyPr lIns="0" tIns="0" rIns="0" bIns="0"/>
          <a:lstStyle/>
          <a:p>
            <a:pPr defTabSz="914174"/>
            <a:endParaRPr lang="en-US">
              <a:solidFill>
                <a:srgbClr val="000000"/>
              </a:solidFill>
            </a:endParaRPr>
          </a:p>
        </p:txBody>
      </p:sp>
      <p:sp>
        <p:nvSpPr>
          <p:cNvPr id="8" name="Text Placeholder 15"/>
          <p:cNvSpPr>
            <a:spLocks noGrp="1"/>
          </p:cNvSpPr>
          <p:nvPr>
            <p:ph type="body" sz="quarter" idx="11"/>
          </p:nvPr>
        </p:nvSpPr>
        <p:spPr>
          <a:xfrm>
            <a:off x="239184" y="804672"/>
            <a:ext cx="11715749" cy="731520"/>
          </a:xfrm>
        </p:spPr>
        <p:txBody>
          <a:bodyPr anchor="t" anchorCtr="0"/>
          <a:lstStyle>
            <a:lvl1pPr marL="0" indent="0">
              <a:lnSpc>
                <a:spcPct val="90000"/>
              </a:lnSpc>
              <a:spcBef>
                <a:spcPts val="0"/>
              </a:spcBef>
              <a:buFontTx/>
              <a:buNone/>
              <a:defRPr lang="en-US" sz="2700" b="0" kern="1200" dirty="0">
                <a:solidFill>
                  <a:srgbClr val="9A9A9A"/>
                </a:solidFill>
                <a:latin typeface="+mn-lt"/>
                <a:ea typeface="ＭＳ Ｐゴシック" charset="0"/>
                <a:cs typeface="Helvetica Neue Light" charset="0"/>
                <a:sym typeface="Helvetica Neue Bold Condensed" charset="0"/>
              </a:defRPr>
            </a:lvl1pPr>
          </a:lstStyle>
          <a:p>
            <a:pPr lvl="0"/>
            <a:endParaRPr lang="en-US" dirty="0"/>
          </a:p>
        </p:txBody>
      </p:sp>
    </p:spTree>
    <p:extLst>
      <p:ext uri="{BB962C8B-B14F-4D97-AF65-F5344CB8AC3E}">
        <p14:creationId xmlns:p14="http://schemas.microsoft.com/office/powerpoint/2010/main" val="370812759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5" name="Content Placeholder 2"/>
          <p:cNvSpPr>
            <a:spLocks noGrp="1"/>
          </p:cNvSpPr>
          <p:nvPr>
            <p:ph idx="1"/>
          </p:nvPr>
        </p:nvSpPr>
        <p:spPr>
          <a:xfrm>
            <a:off x="238132" y="978408"/>
            <a:ext cx="11715751" cy="4911328"/>
          </a:xfrm>
        </p:spPr>
        <p:txBody>
          <a:bodyPr/>
          <a:lstStyle>
            <a:lvl1pPr>
              <a:defRPr>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
          <p:cNvSpPr>
            <a:spLocks/>
          </p:cNvSpPr>
          <p:nvPr userDrawn="1"/>
        </p:nvSpPr>
        <p:spPr bwMode="auto">
          <a:xfrm>
            <a:off x="0" y="0"/>
            <a:ext cx="12192000" cy="794742"/>
          </a:xfrm>
          <a:prstGeom prst="rect">
            <a:avLst/>
          </a:prstGeom>
          <a:gradFill rotWithShape="0">
            <a:gsLst>
              <a:gs pos="0">
                <a:srgbClr val="343434">
                  <a:alpha val="9999"/>
                </a:srgbClr>
              </a:gs>
              <a:gs pos="100000">
                <a:srgbClr val="464658">
                  <a:alpha val="9999"/>
                </a:srgbClr>
              </a:gs>
            </a:gsLst>
            <a:lin ang="5400000" scaled="1"/>
          </a:gradFill>
          <a:ln>
            <a:noFill/>
          </a:ln>
          <a:extLst>
            <a:ext uri="{91240B29-F687-4F45-9708-019B960494DF}">
              <a14:hiddenLine xmlns:a14="http://schemas.microsoft.com/office/drawing/2010/main" w="25400" cap="flat">
                <a:solidFill>
                  <a:schemeClr val="tx1">
                    <a:alpha val="9999"/>
                  </a:schemeClr>
                </a:solidFill>
                <a:miter lim="800000"/>
                <a:headEnd type="none" w="med" len="med"/>
                <a:tailEnd type="none" w="med" len="med"/>
              </a14:hiddenLine>
            </a:ext>
          </a:extLst>
        </p:spPr>
        <p:txBody>
          <a:bodyPr lIns="0" tIns="0" rIns="0" bIns="0"/>
          <a:lstStyle/>
          <a:p>
            <a:pPr defTabSz="914174"/>
            <a:endParaRPr lang="en-US">
              <a:solidFill>
                <a:srgbClr val="000000"/>
              </a:solidFill>
            </a:endParaRPr>
          </a:p>
        </p:txBody>
      </p:sp>
      <p:sp>
        <p:nvSpPr>
          <p:cNvPr id="7" name="Rectangle 2"/>
          <p:cNvSpPr>
            <a:spLocks/>
          </p:cNvSpPr>
          <p:nvPr userDrawn="1"/>
        </p:nvSpPr>
        <p:spPr bwMode="auto">
          <a:xfrm>
            <a:off x="0" y="6063258"/>
            <a:ext cx="12192000" cy="794742"/>
          </a:xfrm>
          <a:prstGeom prst="rect">
            <a:avLst/>
          </a:prstGeom>
          <a:gradFill rotWithShape="0">
            <a:gsLst>
              <a:gs pos="0">
                <a:srgbClr val="343434">
                  <a:alpha val="9999"/>
                </a:srgbClr>
              </a:gs>
              <a:gs pos="100000">
                <a:srgbClr val="464658">
                  <a:alpha val="9999"/>
                </a:srgbClr>
              </a:gs>
            </a:gsLst>
            <a:lin ang="5400000" scaled="1"/>
          </a:gradFill>
          <a:ln>
            <a:noFill/>
          </a:ln>
          <a:extLst>
            <a:ext uri="{91240B29-F687-4F45-9708-019B960494DF}">
              <a14:hiddenLine xmlns:a14="http://schemas.microsoft.com/office/drawing/2010/main" w="25400" cap="flat">
                <a:solidFill>
                  <a:schemeClr val="tx1">
                    <a:alpha val="9999"/>
                  </a:schemeClr>
                </a:solidFill>
                <a:miter lim="800000"/>
                <a:headEnd type="none" w="med" len="med"/>
                <a:tailEnd type="none" w="med" len="med"/>
              </a14:hiddenLine>
            </a:ext>
          </a:extLst>
        </p:spPr>
        <p:txBody>
          <a:bodyPr lIns="0" tIns="0" rIns="0" bIns="0"/>
          <a:lstStyle/>
          <a:p>
            <a:pPr defTabSz="914174"/>
            <a:endParaRPr lang="en-US">
              <a:solidFill>
                <a:srgbClr val="000000"/>
              </a:solidFill>
            </a:endParaRPr>
          </a:p>
        </p:txBody>
      </p:sp>
    </p:spTree>
    <p:extLst>
      <p:ext uri="{BB962C8B-B14F-4D97-AF65-F5344CB8AC3E}">
        <p14:creationId xmlns:p14="http://schemas.microsoft.com/office/powerpoint/2010/main" val="309101184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 Horizontal">
    <p:spTree>
      <p:nvGrpSpPr>
        <p:cNvPr id="1" name=""/>
        <p:cNvGrpSpPr/>
        <p:nvPr/>
      </p:nvGrpSpPr>
      <p:grpSpPr>
        <a:xfrm>
          <a:off x="0" y="0"/>
          <a:ext cx="0" cy="0"/>
          <a:chOff x="0" y="0"/>
          <a:chExt cx="0" cy="0"/>
        </a:xfrm>
      </p:grpSpPr>
      <p:sp>
        <p:nvSpPr>
          <p:cNvPr id="5" name="Title 1"/>
          <p:cNvSpPr>
            <a:spLocks noGrp="1"/>
          </p:cNvSpPr>
          <p:nvPr>
            <p:ph type="title"/>
          </p:nvPr>
        </p:nvSpPr>
        <p:spPr>
          <a:xfrm>
            <a:off x="243846" y="5166360"/>
            <a:ext cx="11715751" cy="713232"/>
          </a:xfrm>
        </p:spPr>
        <p:txBody>
          <a:bodyPr/>
          <a:lstStyle>
            <a:lvl1pPr algn="ctr">
              <a:defRPr>
                <a:solidFill>
                  <a:srgbClr val="0071BC"/>
                </a:solidFill>
              </a:defRPr>
            </a:lvl1pPr>
          </a:lstStyle>
          <a:p>
            <a:r>
              <a:rPr lang="en-US" dirty="0" smtClean="0"/>
              <a:t>Click to edit Master title style</a:t>
            </a:r>
            <a:endParaRPr lang="en-US" dirty="0"/>
          </a:p>
        </p:txBody>
      </p:sp>
      <p:sp>
        <p:nvSpPr>
          <p:cNvPr id="6" name="Picture Placeholder 4"/>
          <p:cNvSpPr>
            <a:spLocks noGrp="1"/>
          </p:cNvSpPr>
          <p:nvPr>
            <p:ph type="pic" sz="quarter" idx="11" hasCustomPrompt="1"/>
          </p:nvPr>
        </p:nvSpPr>
        <p:spPr>
          <a:xfrm>
            <a:off x="2596896" y="996696"/>
            <a:ext cx="6986016" cy="3931920"/>
          </a:xfrm>
          <a:ln>
            <a:solidFill>
              <a:schemeClr val="tx1"/>
            </a:solidFill>
          </a:ln>
        </p:spPr>
        <p:txBody>
          <a:bodyPr/>
          <a:lstStyle>
            <a:lvl1pPr marL="0" indent="0" algn="ctr">
              <a:spcBef>
                <a:spcPts val="0"/>
              </a:spcBef>
              <a:buNone/>
              <a:defRPr>
                <a:solidFill>
                  <a:srgbClr val="000000"/>
                </a:solidFill>
              </a:defRPr>
            </a:lvl1pPr>
          </a:lstStyle>
          <a:p>
            <a:r>
              <a:rPr lang="en-US" dirty="0" smtClean="0"/>
              <a:t>Photo</a:t>
            </a:r>
            <a:endParaRPr lang="en-US" dirty="0"/>
          </a:p>
        </p:txBody>
      </p:sp>
      <p:sp>
        <p:nvSpPr>
          <p:cNvPr id="7" name="Rectangle 1"/>
          <p:cNvSpPr>
            <a:spLocks/>
          </p:cNvSpPr>
          <p:nvPr userDrawn="1"/>
        </p:nvSpPr>
        <p:spPr bwMode="auto">
          <a:xfrm>
            <a:off x="0" y="0"/>
            <a:ext cx="12192000" cy="794742"/>
          </a:xfrm>
          <a:prstGeom prst="rect">
            <a:avLst/>
          </a:prstGeom>
          <a:gradFill rotWithShape="0">
            <a:gsLst>
              <a:gs pos="0">
                <a:srgbClr val="343434">
                  <a:alpha val="9999"/>
                </a:srgbClr>
              </a:gs>
              <a:gs pos="100000">
                <a:srgbClr val="464658">
                  <a:alpha val="9999"/>
                </a:srgbClr>
              </a:gs>
            </a:gsLst>
            <a:lin ang="5400000" scaled="1"/>
          </a:gradFill>
          <a:ln>
            <a:noFill/>
          </a:ln>
          <a:extLst>
            <a:ext uri="{91240B29-F687-4F45-9708-019B960494DF}">
              <a14:hiddenLine xmlns:a14="http://schemas.microsoft.com/office/drawing/2010/main" w="25400" cap="flat">
                <a:solidFill>
                  <a:schemeClr val="tx1">
                    <a:alpha val="9999"/>
                  </a:schemeClr>
                </a:solidFill>
                <a:miter lim="800000"/>
                <a:headEnd type="none" w="med" len="med"/>
                <a:tailEnd type="none" w="med" len="med"/>
              </a14:hiddenLine>
            </a:ext>
          </a:extLst>
        </p:spPr>
        <p:txBody>
          <a:bodyPr lIns="0" tIns="0" rIns="0" bIns="0"/>
          <a:lstStyle/>
          <a:p>
            <a:pPr defTabSz="914174"/>
            <a:endParaRPr lang="en-US">
              <a:solidFill>
                <a:srgbClr val="000000"/>
              </a:solidFill>
            </a:endParaRPr>
          </a:p>
        </p:txBody>
      </p:sp>
      <p:sp>
        <p:nvSpPr>
          <p:cNvPr id="8" name="Rectangle 2"/>
          <p:cNvSpPr>
            <a:spLocks/>
          </p:cNvSpPr>
          <p:nvPr userDrawn="1"/>
        </p:nvSpPr>
        <p:spPr bwMode="auto">
          <a:xfrm>
            <a:off x="0" y="6063258"/>
            <a:ext cx="12192000" cy="794742"/>
          </a:xfrm>
          <a:prstGeom prst="rect">
            <a:avLst/>
          </a:prstGeom>
          <a:gradFill rotWithShape="0">
            <a:gsLst>
              <a:gs pos="0">
                <a:srgbClr val="343434">
                  <a:alpha val="9999"/>
                </a:srgbClr>
              </a:gs>
              <a:gs pos="100000">
                <a:srgbClr val="464658">
                  <a:alpha val="9999"/>
                </a:srgbClr>
              </a:gs>
            </a:gsLst>
            <a:lin ang="5400000" scaled="1"/>
          </a:gradFill>
          <a:ln>
            <a:noFill/>
          </a:ln>
          <a:extLst>
            <a:ext uri="{91240B29-F687-4F45-9708-019B960494DF}">
              <a14:hiddenLine xmlns:a14="http://schemas.microsoft.com/office/drawing/2010/main" w="25400" cap="flat">
                <a:solidFill>
                  <a:schemeClr val="tx1">
                    <a:alpha val="9999"/>
                  </a:schemeClr>
                </a:solidFill>
                <a:miter lim="800000"/>
                <a:headEnd type="none" w="med" len="med"/>
                <a:tailEnd type="none" w="med" len="med"/>
              </a14:hiddenLine>
            </a:ext>
          </a:extLst>
        </p:spPr>
        <p:txBody>
          <a:bodyPr lIns="0" tIns="0" rIns="0" bIns="0"/>
          <a:lstStyle/>
          <a:p>
            <a:pPr defTabSz="914174"/>
            <a:endParaRPr lang="en-US">
              <a:solidFill>
                <a:srgbClr val="000000"/>
              </a:solidFill>
            </a:endParaRPr>
          </a:p>
        </p:txBody>
      </p:sp>
    </p:spTree>
    <p:extLst>
      <p:ext uri="{BB962C8B-B14F-4D97-AF65-F5344CB8AC3E}">
        <p14:creationId xmlns:p14="http://schemas.microsoft.com/office/powerpoint/2010/main" val="409942344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p:spPr>
        <p:txBody>
          <a:bodyPr tIns="9144" bIns="9144" anchor="b"/>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2112168"/>
            <a:ext cx="5386917"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Text Placeholder 3"/>
          <p:cNvSpPr>
            <a:spLocks noGrp="1"/>
          </p:cNvSpPr>
          <p:nvPr>
            <p:ph type="body" sz="half" idx="3"/>
          </p:nvPr>
        </p:nvSpPr>
        <p:spPr>
          <a:xfrm>
            <a:off x="6193376" y="2112168"/>
            <a:ext cx="5389033"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5" name="Content Placeholder 4"/>
          <p:cNvSpPr>
            <a:spLocks noGrp="1"/>
          </p:cNvSpPr>
          <p:nvPr>
            <p:ph sz="quarter" idx="2"/>
          </p:nvPr>
        </p:nvSpPr>
        <p:spPr>
          <a:xfrm>
            <a:off x="609600" y="2667000"/>
            <a:ext cx="5386917" cy="3657600"/>
          </a:xfrm>
        </p:spPr>
        <p:txBody>
          <a:bodyPr/>
          <a:lstStyle>
            <a:lvl1pPr>
              <a:defRPr sz="22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 name="Content Placeholder 5"/>
          <p:cNvSpPr>
            <a:spLocks noGrp="1"/>
          </p:cNvSpPr>
          <p:nvPr>
            <p:ph sz="quarter" idx="4"/>
          </p:nvPr>
        </p:nvSpPr>
        <p:spPr>
          <a:xfrm>
            <a:off x="6193376" y="2667000"/>
            <a:ext cx="5389033" cy="3657600"/>
          </a:xfrm>
        </p:spPr>
        <p:txBody>
          <a:bodyPr/>
          <a:lstStyle>
            <a:lvl1pPr>
              <a:defRPr sz="22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7CC790E7-C7FB-4B0A-9D8F-EDB0849FF132}" type="datetimeFigureOut">
              <a:rPr lang="zh-TW" altLang="en-US" smtClean="0"/>
              <a:t>2017/2/14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10E9A3E9-2670-4304-AE45-95DA0C9E4D9F}" type="slidenum">
              <a:rPr lang="zh-TW" altLang="en-US" smtClean="0"/>
              <a:t>‹#›</a:t>
            </a:fld>
            <a:endParaRPr lang="zh-TW" altLang="en-US"/>
          </a:p>
        </p:txBody>
      </p:sp>
    </p:spTree>
    <p:extLst>
      <p:ext uri="{BB962C8B-B14F-4D97-AF65-F5344CB8AC3E}">
        <p14:creationId xmlns:p14="http://schemas.microsoft.com/office/powerpoint/2010/main" val="40219104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to - Vertical">
    <p:spTree>
      <p:nvGrpSpPr>
        <p:cNvPr id="1" name=""/>
        <p:cNvGrpSpPr/>
        <p:nvPr/>
      </p:nvGrpSpPr>
      <p:grpSpPr>
        <a:xfrm>
          <a:off x="0" y="0"/>
          <a:ext cx="0" cy="0"/>
          <a:chOff x="0" y="0"/>
          <a:chExt cx="0" cy="0"/>
        </a:xfrm>
      </p:grpSpPr>
      <p:sp>
        <p:nvSpPr>
          <p:cNvPr id="5" name="Title 1"/>
          <p:cNvSpPr>
            <a:spLocks noGrp="1"/>
          </p:cNvSpPr>
          <p:nvPr>
            <p:ph type="title"/>
          </p:nvPr>
        </p:nvSpPr>
        <p:spPr>
          <a:xfrm>
            <a:off x="243840" y="1014984"/>
            <a:ext cx="7022592" cy="713232"/>
          </a:xfrm>
        </p:spPr>
        <p:txBody>
          <a:bodyPr/>
          <a:lstStyle>
            <a:lvl1pPr algn="ctr">
              <a:defRPr sz="3600"/>
            </a:lvl1pPr>
          </a:lstStyle>
          <a:p>
            <a:r>
              <a:rPr lang="en-US" dirty="0" smtClean="0"/>
              <a:t>Click to edit Master title</a:t>
            </a:r>
            <a:endParaRPr lang="en-US" dirty="0"/>
          </a:p>
        </p:txBody>
      </p:sp>
      <p:sp>
        <p:nvSpPr>
          <p:cNvPr id="6" name="Content Placeholder 2"/>
          <p:cNvSpPr>
            <a:spLocks noGrp="1"/>
          </p:cNvSpPr>
          <p:nvPr>
            <p:ph idx="1"/>
          </p:nvPr>
        </p:nvSpPr>
        <p:spPr>
          <a:xfrm>
            <a:off x="238127" y="1828800"/>
            <a:ext cx="7022592" cy="4014216"/>
          </a:xfrm>
        </p:spPr>
        <p:txBody>
          <a:bodyPr/>
          <a:lstStyle>
            <a:lvl1pPr>
              <a:defRPr>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Picture Placeholder 4"/>
          <p:cNvSpPr>
            <a:spLocks noGrp="1"/>
          </p:cNvSpPr>
          <p:nvPr>
            <p:ph type="pic" sz="quarter" idx="11" hasCustomPrompt="1"/>
          </p:nvPr>
        </p:nvSpPr>
        <p:spPr>
          <a:xfrm>
            <a:off x="7583424" y="1014984"/>
            <a:ext cx="4303776" cy="4818888"/>
          </a:xfrm>
          <a:ln>
            <a:solidFill>
              <a:schemeClr val="tx1"/>
            </a:solidFill>
          </a:ln>
        </p:spPr>
        <p:txBody>
          <a:bodyPr/>
          <a:lstStyle>
            <a:lvl1pPr marL="0" indent="0" algn="ctr">
              <a:spcBef>
                <a:spcPts val="0"/>
              </a:spcBef>
              <a:buNone/>
              <a:defRPr>
                <a:solidFill>
                  <a:srgbClr val="000000"/>
                </a:solidFill>
              </a:defRPr>
            </a:lvl1pPr>
          </a:lstStyle>
          <a:p>
            <a:r>
              <a:rPr lang="en-US" dirty="0" smtClean="0"/>
              <a:t>Photo</a:t>
            </a:r>
            <a:endParaRPr lang="en-US" dirty="0"/>
          </a:p>
        </p:txBody>
      </p:sp>
      <p:sp>
        <p:nvSpPr>
          <p:cNvPr id="8" name="Rectangle 1"/>
          <p:cNvSpPr>
            <a:spLocks/>
          </p:cNvSpPr>
          <p:nvPr userDrawn="1"/>
        </p:nvSpPr>
        <p:spPr bwMode="auto">
          <a:xfrm>
            <a:off x="0" y="0"/>
            <a:ext cx="12192000" cy="794742"/>
          </a:xfrm>
          <a:prstGeom prst="rect">
            <a:avLst/>
          </a:prstGeom>
          <a:gradFill rotWithShape="0">
            <a:gsLst>
              <a:gs pos="0">
                <a:srgbClr val="343434">
                  <a:alpha val="9999"/>
                </a:srgbClr>
              </a:gs>
              <a:gs pos="100000">
                <a:srgbClr val="464658">
                  <a:alpha val="9999"/>
                </a:srgbClr>
              </a:gs>
            </a:gsLst>
            <a:lin ang="5400000" scaled="1"/>
          </a:gradFill>
          <a:ln>
            <a:noFill/>
          </a:ln>
          <a:extLst>
            <a:ext uri="{91240B29-F687-4F45-9708-019B960494DF}">
              <a14:hiddenLine xmlns:a14="http://schemas.microsoft.com/office/drawing/2010/main" w="25400" cap="flat">
                <a:solidFill>
                  <a:schemeClr val="tx1">
                    <a:alpha val="9999"/>
                  </a:schemeClr>
                </a:solidFill>
                <a:miter lim="800000"/>
                <a:headEnd type="none" w="med" len="med"/>
                <a:tailEnd type="none" w="med" len="med"/>
              </a14:hiddenLine>
            </a:ext>
          </a:extLst>
        </p:spPr>
        <p:txBody>
          <a:bodyPr lIns="0" tIns="0" rIns="0" bIns="0"/>
          <a:lstStyle/>
          <a:p>
            <a:pPr defTabSz="914174"/>
            <a:endParaRPr lang="en-US">
              <a:solidFill>
                <a:srgbClr val="000000"/>
              </a:solidFill>
            </a:endParaRPr>
          </a:p>
        </p:txBody>
      </p:sp>
      <p:sp>
        <p:nvSpPr>
          <p:cNvPr id="9" name="Rectangle 2"/>
          <p:cNvSpPr>
            <a:spLocks/>
          </p:cNvSpPr>
          <p:nvPr userDrawn="1"/>
        </p:nvSpPr>
        <p:spPr bwMode="auto">
          <a:xfrm>
            <a:off x="0" y="6063258"/>
            <a:ext cx="12192000" cy="794742"/>
          </a:xfrm>
          <a:prstGeom prst="rect">
            <a:avLst/>
          </a:prstGeom>
          <a:gradFill rotWithShape="0">
            <a:gsLst>
              <a:gs pos="0">
                <a:srgbClr val="343434">
                  <a:alpha val="9999"/>
                </a:srgbClr>
              </a:gs>
              <a:gs pos="100000">
                <a:srgbClr val="464658">
                  <a:alpha val="9999"/>
                </a:srgbClr>
              </a:gs>
            </a:gsLst>
            <a:lin ang="5400000" scaled="1"/>
          </a:gradFill>
          <a:ln>
            <a:noFill/>
          </a:ln>
          <a:extLst>
            <a:ext uri="{91240B29-F687-4F45-9708-019B960494DF}">
              <a14:hiddenLine xmlns:a14="http://schemas.microsoft.com/office/drawing/2010/main" w="25400" cap="flat">
                <a:solidFill>
                  <a:schemeClr val="tx1">
                    <a:alpha val="9999"/>
                  </a:schemeClr>
                </a:solidFill>
                <a:miter lim="800000"/>
                <a:headEnd type="none" w="med" len="med"/>
                <a:tailEnd type="none" w="med" len="med"/>
              </a14:hiddenLine>
            </a:ext>
          </a:extLst>
        </p:spPr>
        <p:txBody>
          <a:bodyPr lIns="0" tIns="0" rIns="0" bIns="0"/>
          <a:lstStyle/>
          <a:p>
            <a:pPr defTabSz="914174"/>
            <a:endParaRPr lang="en-US">
              <a:solidFill>
                <a:srgbClr val="000000"/>
              </a:solidFill>
            </a:endParaRPr>
          </a:p>
        </p:txBody>
      </p:sp>
    </p:spTree>
    <p:extLst>
      <p:ext uri="{BB962C8B-B14F-4D97-AF65-F5344CB8AC3E}">
        <p14:creationId xmlns:p14="http://schemas.microsoft.com/office/powerpoint/2010/main" val="13229552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 Middle">
    <p:spTree>
      <p:nvGrpSpPr>
        <p:cNvPr id="1" name=""/>
        <p:cNvGrpSpPr/>
        <p:nvPr/>
      </p:nvGrpSpPr>
      <p:grpSpPr>
        <a:xfrm>
          <a:off x="0" y="0"/>
          <a:ext cx="0" cy="0"/>
          <a:chOff x="0" y="0"/>
          <a:chExt cx="0" cy="0"/>
        </a:xfrm>
      </p:grpSpPr>
      <p:sp>
        <p:nvSpPr>
          <p:cNvPr id="5" name="Rectangle 1"/>
          <p:cNvSpPr>
            <a:spLocks/>
          </p:cNvSpPr>
          <p:nvPr userDrawn="1"/>
        </p:nvSpPr>
        <p:spPr bwMode="auto">
          <a:xfrm>
            <a:off x="0" y="0"/>
            <a:ext cx="12192000" cy="794742"/>
          </a:xfrm>
          <a:prstGeom prst="rect">
            <a:avLst/>
          </a:prstGeom>
          <a:gradFill rotWithShape="0">
            <a:gsLst>
              <a:gs pos="0">
                <a:srgbClr val="343434">
                  <a:alpha val="9999"/>
                </a:srgbClr>
              </a:gs>
              <a:gs pos="100000">
                <a:srgbClr val="464658">
                  <a:alpha val="9999"/>
                </a:srgbClr>
              </a:gs>
            </a:gsLst>
            <a:lin ang="5400000" scaled="1"/>
          </a:gradFill>
          <a:ln>
            <a:noFill/>
          </a:ln>
          <a:extLst>
            <a:ext uri="{91240B29-F687-4F45-9708-019B960494DF}">
              <a14:hiddenLine xmlns:a14="http://schemas.microsoft.com/office/drawing/2010/main" w="25400" cap="flat">
                <a:solidFill>
                  <a:schemeClr val="tx1">
                    <a:alpha val="9999"/>
                  </a:schemeClr>
                </a:solidFill>
                <a:miter lim="800000"/>
                <a:headEnd type="none" w="med" len="med"/>
                <a:tailEnd type="none" w="med" len="med"/>
              </a14:hiddenLine>
            </a:ext>
          </a:extLst>
        </p:spPr>
        <p:txBody>
          <a:bodyPr lIns="0" tIns="0" rIns="0" bIns="0"/>
          <a:lstStyle/>
          <a:p>
            <a:pPr defTabSz="914174"/>
            <a:endParaRPr lang="en-US">
              <a:solidFill>
                <a:srgbClr val="000000"/>
              </a:solidFill>
            </a:endParaRPr>
          </a:p>
        </p:txBody>
      </p:sp>
      <p:sp>
        <p:nvSpPr>
          <p:cNvPr id="6" name="Rectangle 2"/>
          <p:cNvSpPr>
            <a:spLocks/>
          </p:cNvSpPr>
          <p:nvPr userDrawn="1"/>
        </p:nvSpPr>
        <p:spPr bwMode="auto">
          <a:xfrm>
            <a:off x="0" y="6063258"/>
            <a:ext cx="12192000" cy="794742"/>
          </a:xfrm>
          <a:prstGeom prst="rect">
            <a:avLst/>
          </a:prstGeom>
          <a:gradFill rotWithShape="0">
            <a:gsLst>
              <a:gs pos="0">
                <a:srgbClr val="343434">
                  <a:alpha val="9999"/>
                </a:srgbClr>
              </a:gs>
              <a:gs pos="100000">
                <a:srgbClr val="464658">
                  <a:alpha val="9999"/>
                </a:srgbClr>
              </a:gs>
            </a:gsLst>
            <a:lin ang="5400000" scaled="1"/>
          </a:gradFill>
          <a:ln>
            <a:noFill/>
          </a:ln>
          <a:extLst>
            <a:ext uri="{91240B29-F687-4F45-9708-019B960494DF}">
              <a14:hiddenLine xmlns:a14="http://schemas.microsoft.com/office/drawing/2010/main" w="25400" cap="flat">
                <a:solidFill>
                  <a:schemeClr val="tx1">
                    <a:alpha val="9999"/>
                  </a:schemeClr>
                </a:solidFill>
                <a:miter lim="800000"/>
                <a:headEnd type="none" w="med" len="med"/>
                <a:tailEnd type="none" w="med" len="med"/>
              </a14:hiddenLine>
            </a:ext>
          </a:extLst>
        </p:spPr>
        <p:txBody>
          <a:bodyPr lIns="0" tIns="0" rIns="0" bIns="0"/>
          <a:lstStyle/>
          <a:p>
            <a:pPr defTabSz="914174"/>
            <a:endParaRPr lang="en-US">
              <a:solidFill>
                <a:srgbClr val="000000"/>
              </a:solidFill>
            </a:endParaRPr>
          </a:p>
        </p:txBody>
      </p:sp>
    </p:spTree>
    <p:extLst>
      <p:ext uri="{BB962C8B-B14F-4D97-AF65-F5344CB8AC3E}">
        <p14:creationId xmlns:p14="http://schemas.microsoft.com/office/powerpoint/2010/main" val="320183402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en you need entire space">
    <p:spTree>
      <p:nvGrpSpPr>
        <p:cNvPr id="1" name=""/>
        <p:cNvGrpSpPr/>
        <p:nvPr/>
      </p:nvGrpSpPr>
      <p:grpSpPr>
        <a:xfrm>
          <a:off x="0" y="0"/>
          <a:ext cx="0" cy="0"/>
          <a:chOff x="0" y="0"/>
          <a:chExt cx="0" cy="0"/>
        </a:xfrm>
      </p:grpSpPr>
      <p:sp>
        <p:nvSpPr>
          <p:cNvPr id="4" name="矩形 3"/>
          <p:cNvSpPr/>
          <p:nvPr userDrawn="1"/>
        </p:nvSpPr>
        <p:spPr bwMode="auto">
          <a:xfrm>
            <a:off x="0" y="6317773"/>
            <a:ext cx="12192000" cy="573218"/>
          </a:xfrm>
          <a:prstGeom prst="rect">
            <a:avLst/>
          </a:prstGeom>
          <a:solidFill>
            <a:schemeClr val="bg1"/>
          </a:solidFill>
          <a:ln>
            <a:solidFill>
              <a:schemeClr val="bg1"/>
            </a:solid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TW" altLang="en-US" sz="4200">
              <a:solidFill>
                <a:srgbClr val="FFFFFF"/>
              </a:solidFill>
              <a:latin typeface="Helvetica Neue Bold Condensed" charset="0"/>
              <a:ea typeface="ヒラギノ角ゴ ProN W6" charset="0"/>
              <a:cs typeface="ヒラギノ角ゴ ProN W6" charset="0"/>
              <a:sym typeface="Helvetica Neue Bold Condensed" charset="0"/>
            </a:endParaRPr>
          </a:p>
        </p:txBody>
      </p:sp>
      <p:sp>
        <p:nvSpPr>
          <p:cNvPr id="6" name="Title 1"/>
          <p:cNvSpPr>
            <a:spLocks noGrp="1"/>
          </p:cNvSpPr>
          <p:nvPr>
            <p:ph type="title"/>
          </p:nvPr>
        </p:nvSpPr>
        <p:spPr>
          <a:xfrm>
            <a:off x="238132" y="178595"/>
            <a:ext cx="11715751" cy="625078"/>
          </a:xfrm>
        </p:spPr>
        <p:txBody>
          <a:bodyPr/>
          <a:lstStyle>
            <a:lvl1pPr>
              <a:defRPr>
                <a:solidFill>
                  <a:srgbClr val="0071BC"/>
                </a:solidFill>
              </a:defRPr>
            </a:lvl1pPr>
          </a:lstStyle>
          <a:p>
            <a:r>
              <a:rPr lang="en-US" dirty="0" smtClean="0"/>
              <a:t>Click to edit Master title style</a:t>
            </a:r>
            <a:endParaRPr lang="en-US" dirty="0"/>
          </a:p>
        </p:txBody>
      </p:sp>
      <p:sp>
        <p:nvSpPr>
          <p:cNvPr id="7" name="Text Placeholder 15"/>
          <p:cNvSpPr>
            <a:spLocks noGrp="1"/>
          </p:cNvSpPr>
          <p:nvPr>
            <p:ph type="body" sz="quarter" idx="11"/>
          </p:nvPr>
        </p:nvSpPr>
        <p:spPr>
          <a:xfrm>
            <a:off x="239184" y="804672"/>
            <a:ext cx="11715749" cy="731520"/>
          </a:xfrm>
        </p:spPr>
        <p:txBody>
          <a:bodyPr anchor="t" anchorCtr="0"/>
          <a:lstStyle>
            <a:lvl1pPr marL="0" indent="0">
              <a:lnSpc>
                <a:spcPct val="90000"/>
              </a:lnSpc>
              <a:spcBef>
                <a:spcPts val="0"/>
              </a:spcBef>
              <a:buFontTx/>
              <a:buNone/>
              <a:defRPr lang="en-US" sz="2700" b="0" i="0" kern="1200" dirty="0">
                <a:solidFill>
                  <a:srgbClr val="9A9A9A"/>
                </a:solidFill>
                <a:latin typeface="+mn-lt"/>
                <a:ea typeface="ＭＳ Ｐゴシック" charset="0"/>
                <a:cs typeface="Helvetica Neue Light" charset="0"/>
                <a:sym typeface="Helvetica Neue Bold Condensed" charset="0"/>
              </a:defRPr>
            </a:lvl1pPr>
          </a:lstStyle>
          <a:p>
            <a:pPr lvl="0"/>
            <a:endParaRPr lang="en-US" dirty="0"/>
          </a:p>
        </p:txBody>
      </p:sp>
      <p:sp>
        <p:nvSpPr>
          <p:cNvPr id="8" name="Rectangle 7"/>
          <p:cNvSpPr/>
          <p:nvPr userDrawn="1"/>
        </p:nvSpPr>
        <p:spPr bwMode="auto">
          <a:xfrm>
            <a:off x="-4467" y="6697275"/>
            <a:ext cx="12196467" cy="186631"/>
          </a:xfrm>
          <a:prstGeom prst="rect">
            <a:avLst/>
          </a:prstGeom>
          <a:gradFill flip="none" rotWithShape="1">
            <a:gsLst>
              <a:gs pos="0">
                <a:srgbClr val="0D67B9"/>
              </a:gs>
              <a:gs pos="73000">
                <a:srgbClr val="15ABEE"/>
              </a:gs>
              <a:gs pos="85000">
                <a:schemeClr val="bg1"/>
              </a:gs>
            </a:gsLst>
            <a:lin ang="0" scaled="1"/>
            <a:tileRect/>
          </a:gra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a:solidFill>
                <a:srgbClr val="FFFFFF"/>
              </a:solidFill>
              <a:latin typeface="Helvetica Neue Bold Condensed" charset="0"/>
              <a:ea typeface="ヒラギノ角ゴ ProN W6" charset="0"/>
              <a:cs typeface="ヒラギノ角ゴ ProN W6" charset="0"/>
              <a:sym typeface="Helvetica Neue Bold Condensed" charset="0"/>
            </a:endParaRPr>
          </a:p>
        </p:txBody>
      </p:sp>
      <p:sp>
        <p:nvSpPr>
          <p:cNvPr id="9" name="Text Box 4"/>
          <p:cNvSpPr txBox="1">
            <a:spLocks noChangeArrowheads="1"/>
          </p:cNvSpPr>
          <p:nvPr userDrawn="1"/>
        </p:nvSpPr>
        <p:spPr bwMode="auto">
          <a:xfrm>
            <a:off x="11906258" y="6649889"/>
            <a:ext cx="290215" cy="241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75" tIns="32138" rIns="64275" bIns="32138" numCol="1" anchor="t" anchorCtr="0" compatLnSpc="1">
            <a:prstTxWarp prst="textNoShape">
              <a:avLst/>
            </a:prstTxWarp>
          </a:bodyPr>
          <a:lstStyle>
            <a:defPPr>
              <a:defRPr lang="en-US"/>
            </a:defPPr>
            <a:lvl1pPr marL="0" algn="ctr" defTabSz="914174" rtl="0" eaLnBrk="1" latinLnBrk="0" hangingPunct="1">
              <a:defRPr sz="1100" b="0" i="0" kern="1200">
                <a:solidFill>
                  <a:srgbClr val="FFFFFF"/>
                </a:solidFill>
                <a:latin typeface="Helvetica Neue Bold Condensed"/>
                <a:ea typeface="ＭＳ Ｐゴシック" charset="0"/>
                <a:cs typeface="Helvetica Neue Bold Condensed"/>
              </a:defRPr>
            </a:lvl1pPr>
            <a:lvl2pPr marL="457088" algn="l" defTabSz="914174" rtl="0" eaLnBrk="1" latinLnBrk="0" hangingPunct="1">
              <a:defRPr sz="800" kern="1200">
                <a:solidFill>
                  <a:schemeClr val="tx1"/>
                </a:solidFill>
                <a:latin typeface="+mn-lt"/>
                <a:ea typeface="ＭＳ Ｐゴシック" charset="0"/>
                <a:cs typeface="+mn-cs"/>
              </a:defRPr>
            </a:lvl2pPr>
            <a:lvl3pPr marL="914174" algn="l" defTabSz="914174" rtl="0" eaLnBrk="1" latinLnBrk="0" hangingPunct="1">
              <a:defRPr sz="800" kern="1200">
                <a:solidFill>
                  <a:schemeClr val="tx1"/>
                </a:solidFill>
                <a:latin typeface="+mn-lt"/>
                <a:ea typeface="ＭＳ Ｐゴシック" charset="0"/>
                <a:cs typeface="+mn-cs"/>
              </a:defRPr>
            </a:lvl3pPr>
            <a:lvl4pPr marL="1371262" algn="l" defTabSz="914174" rtl="0" eaLnBrk="1" latinLnBrk="0" hangingPunct="1">
              <a:defRPr sz="800" kern="1200">
                <a:solidFill>
                  <a:schemeClr val="tx1"/>
                </a:solidFill>
                <a:latin typeface="+mn-lt"/>
                <a:ea typeface="ＭＳ Ｐゴシック" charset="0"/>
                <a:cs typeface="+mn-cs"/>
              </a:defRPr>
            </a:lvl4pPr>
            <a:lvl5pPr marL="1828350" algn="l" defTabSz="914174" rtl="0" eaLnBrk="1" latinLnBrk="0" hangingPunct="1">
              <a:defRPr sz="800" kern="1200">
                <a:solidFill>
                  <a:schemeClr val="tx1"/>
                </a:solidFill>
                <a:latin typeface="+mn-lt"/>
                <a:ea typeface="ＭＳ Ｐゴシック" charset="0"/>
                <a:cs typeface="+mn-cs"/>
              </a:defRPr>
            </a:lvl5pPr>
            <a:lvl6pPr marL="2285438" algn="l" defTabSz="914174" rtl="0" eaLnBrk="1" fontAlgn="base" latinLnBrk="0" hangingPunct="1">
              <a:spcBef>
                <a:spcPct val="0"/>
              </a:spcBef>
              <a:spcAft>
                <a:spcPct val="0"/>
              </a:spcAft>
              <a:defRPr sz="800" kern="1200">
                <a:solidFill>
                  <a:schemeClr val="tx1"/>
                </a:solidFill>
                <a:latin typeface="+mn-lt"/>
                <a:ea typeface="ＭＳ Ｐゴシック" charset="0"/>
                <a:cs typeface="+mn-cs"/>
              </a:defRPr>
            </a:lvl6pPr>
            <a:lvl7pPr marL="2742525" algn="l" defTabSz="914174" rtl="0" eaLnBrk="1" fontAlgn="base" latinLnBrk="0" hangingPunct="1">
              <a:spcBef>
                <a:spcPct val="0"/>
              </a:spcBef>
              <a:spcAft>
                <a:spcPct val="0"/>
              </a:spcAft>
              <a:defRPr sz="800" kern="1200">
                <a:solidFill>
                  <a:schemeClr val="tx1"/>
                </a:solidFill>
                <a:latin typeface="+mn-lt"/>
                <a:ea typeface="ＭＳ Ｐゴシック" charset="0"/>
                <a:cs typeface="+mn-cs"/>
              </a:defRPr>
            </a:lvl7pPr>
            <a:lvl8pPr marL="3199612" algn="l" defTabSz="914174" rtl="0" eaLnBrk="1" fontAlgn="base" latinLnBrk="0" hangingPunct="1">
              <a:spcBef>
                <a:spcPct val="0"/>
              </a:spcBef>
              <a:spcAft>
                <a:spcPct val="0"/>
              </a:spcAft>
              <a:defRPr sz="800" kern="1200">
                <a:solidFill>
                  <a:schemeClr val="tx1"/>
                </a:solidFill>
                <a:latin typeface="+mn-lt"/>
                <a:ea typeface="ＭＳ Ｐゴシック" charset="0"/>
                <a:cs typeface="+mn-cs"/>
              </a:defRPr>
            </a:lvl8pPr>
            <a:lvl9pPr marL="3656699" algn="l" defTabSz="914174" rtl="0" eaLnBrk="1" fontAlgn="base" latinLnBrk="0" hangingPunct="1">
              <a:spcBef>
                <a:spcPct val="0"/>
              </a:spcBef>
              <a:spcAft>
                <a:spcPct val="0"/>
              </a:spcAft>
              <a:defRPr sz="800" kern="1200">
                <a:solidFill>
                  <a:schemeClr val="tx1"/>
                </a:solidFill>
                <a:latin typeface="+mn-lt"/>
                <a:ea typeface="ＭＳ Ｐゴシック" charset="0"/>
                <a:cs typeface="+mn-cs"/>
              </a:defRPr>
            </a:lvl9pPr>
          </a:lstStyle>
          <a:p>
            <a:fld id="{3882495B-39B3-5F42-8174-3C1974B27A1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6808433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自訂版面配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標題 1"/>
          <p:cNvSpPr>
            <a:spLocks noGrp="1"/>
          </p:cNvSpPr>
          <p:nvPr>
            <p:ph type="title" hasCustomPrompt="1"/>
          </p:nvPr>
        </p:nvSpPr>
        <p:spPr>
          <a:xfrm>
            <a:off x="571461" y="417522"/>
            <a:ext cx="10972800" cy="868347"/>
          </a:xfrm>
          <a:prstGeom prst="rect">
            <a:avLst/>
          </a:prstGeom>
        </p:spPr>
        <p:txBody>
          <a:bodyPr anchor="ctr">
            <a:normAutofit/>
          </a:bodyPr>
          <a:lstStyle>
            <a:lvl1pPr algn="l">
              <a:defRPr sz="2600">
                <a:solidFill>
                  <a:schemeClr val="tx1">
                    <a:lumMod val="75000"/>
                    <a:lumOff val="25000"/>
                  </a:schemeClr>
                </a:solidFill>
                <a:latin typeface="Intel Clear Light" pitchFamily="34" charset="0"/>
                <a:ea typeface="微軟正黑體" pitchFamily="34" charset="-120"/>
              </a:defRPr>
            </a:lvl1pPr>
          </a:lstStyle>
          <a:p>
            <a:r>
              <a:rPr lang="en-US" dirty="0" smtClean="0"/>
              <a:t>26pt Light Title of Presentation</a:t>
            </a:r>
            <a:endParaRPr lang="zh-TW" altLang="en-US" dirty="0"/>
          </a:p>
        </p:txBody>
      </p:sp>
      <p:sp>
        <p:nvSpPr>
          <p:cNvPr id="6" name="內容版面配置區 2"/>
          <p:cNvSpPr>
            <a:spLocks noGrp="1"/>
          </p:cNvSpPr>
          <p:nvPr>
            <p:ph idx="1" hasCustomPrompt="1"/>
          </p:nvPr>
        </p:nvSpPr>
        <p:spPr>
          <a:xfrm>
            <a:off x="609600" y="1500183"/>
            <a:ext cx="10915688" cy="2643207"/>
          </a:xfrm>
          <a:prstGeom prst="rect">
            <a:avLst/>
          </a:prstGeom>
        </p:spPr>
        <p:txBody>
          <a:bodyPr/>
          <a:lstStyle>
            <a:lvl1pPr>
              <a:buNone/>
              <a:defRPr sz="1800" b="1">
                <a:solidFill>
                  <a:schemeClr val="tx1">
                    <a:lumMod val="65000"/>
                    <a:lumOff val="35000"/>
                  </a:schemeClr>
                </a:solidFill>
                <a:latin typeface="Intel Clear" pitchFamily="34" charset="0"/>
                <a:ea typeface="微軟正黑體" pitchFamily="34" charset="-120"/>
              </a:defRPr>
            </a:lvl1pPr>
            <a:lvl2pPr>
              <a:defRPr sz="1600">
                <a:solidFill>
                  <a:schemeClr val="tx1">
                    <a:lumMod val="50000"/>
                    <a:lumOff val="50000"/>
                  </a:schemeClr>
                </a:solidFill>
                <a:latin typeface="Intel Clear Light" pitchFamily="34" charset="0"/>
                <a:ea typeface="微軟正黑體" pitchFamily="34" charset="-120"/>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200">
                <a:solidFill>
                  <a:schemeClr val="tx1">
                    <a:lumMod val="50000"/>
                    <a:lumOff val="50000"/>
                  </a:schemeClr>
                </a:solidFill>
                <a:latin typeface="Intel Clear Light" pitchFamily="34" charset="0"/>
                <a:ea typeface="微軟正黑體" pitchFamily="34" charset="-120"/>
              </a:defRPr>
            </a:lvl3pPr>
            <a:lvl4pPr>
              <a:buNone/>
              <a:defRPr sz="1050">
                <a:latin typeface="Intel Clear Light" pitchFamily="34" charset="0"/>
                <a:ea typeface="微軟正黑體" pitchFamily="34" charset="-120"/>
              </a:defRPr>
            </a:lvl4pPr>
            <a:lvl5pPr>
              <a:defRPr sz="800">
                <a:latin typeface="Intel Clear Light" pitchFamily="34" charset="0"/>
                <a:ea typeface="微軟正黑體" pitchFamily="34" charset="-120"/>
              </a:defRPr>
            </a:lvl5pPr>
          </a:lstStyle>
          <a:p>
            <a:pPr lvl="0"/>
            <a:r>
              <a:rPr lang="en-US" dirty="0" smtClean="0"/>
              <a:t>18pt Medium Sub Line</a:t>
            </a:r>
          </a:p>
          <a:p>
            <a:pPr lvl="1"/>
            <a:r>
              <a:rPr lang="en-US" dirty="0" smtClean="0"/>
              <a:t>16pt Regular Big Bullet One</a:t>
            </a:r>
          </a:p>
          <a:p>
            <a:pPr lvl="2"/>
            <a:r>
              <a:rPr lang="en-US" dirty="0" smtClean="0"/>
              <a:t>Sub-bullet</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Sub-bullet</a:t>
            </a:r>
          </a:p>
          <a:p>
            <a:pPr lvl="1"/>
            <a:r>
              <a:rPr lang="en-US" dirty="0" smtClean="0"/>
              <a:t>16pt Regular Big Bullet One</a:t>
            </a:r>
          </a:p>
          <a:p>
            <a:pPr lvl="2"/>
            <a:r>
              <a:rPr lang="en-US" dirty="0" smtClean="0"/>
              <a:t>Sub-bullet</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Sub-bullet</a:t>
            </a:r>
          </a:p>
          <a:p>
            <a:pPr lvl="1"/>
            <a:r>
              <a:rPr lang="en-US" dirty="0" smtClean="0"/>
              <a:t>16pt Regular Big Bullet One</a:t>
            </a:r>
          </a:p>
          <a:p>
            <a:pPr lvl="2"/>
            <a:r>
              <a:rPr lang="en-US" dirty="0" smtClean="0"/>
              <a:t>Sub-bullet</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Sub-bullet</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dirty="0" smtClean="0"/>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dirty="0" smtClean="0"/>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dirty="0" smtClean="0"/>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dirty="0" smtClean="0"/>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dirty="0" smtClean="0"/>
          </a:p>
          <a:p>
            <a:pPr lvl="2"/>
            <a:endParaRPr lang="en-US" dirty="0" smtClean="0"/>
          </a:p>
          <a:p>
            <a:pPr lvl="0"/>
            <a:endParaRPr lang="zh-TW" altLang="en-US" dirty="0" smtClean="0"/>
          </a:p>
        </p:txBody>
      </p:sp>
    </p:spTree>
    <p:extLst>
      <p:ext uri="{BB962C8B-B14F-4D97-AF65-F5344CB8AC3E}">
        <p14:creationId xmlns:p14="http://schemas.microsoft.com/office/powerpoint/2010/main" val="36583148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標題、項目符號與照片">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5600">
                <a:solidFill>
                  <a:srgbClr val="FFFFFF"/>
                </a:solidFill>
              </a:rPr>
              <a:t>標題文字</a:t>
            </a:r>
          </a:p>
        </p:txBody>
      </p:sp>
      <p:sp>
        <p:nvSpPr>
          <p:cNvPr id="22" name="Shape 22"/>
          <p:cNvSpPr>
            <a:spLocks noGrp="1"/>
          </p:cNvSpPr>
          <p:nvPr>
            <p:ph type="body" idx="1"/>
          </p:nvPr>
        </p:nvSpPr>
        <p:spPr>
          <a:xfrm>
            <a:off x="892974" y="1821659"/>
            <a:ext cx="5000625" cy="4420195"/>
          </a:xfrm>
          <a:prstGeom prst="rect">
            <a:avLst/>
          </a:prstGeom>
        </p:spPr>
        <p:txBody>
          <a:bodyPr/>
          <a:lstStyle>
            <a:lvl1pPr marL="241093" indent="-241093">
              <a:spcBef>
                <a:spcPts val="2250"/>
              </a:spcBef>
              <a:defRPr sz="2000"/>
            </a:lvl1pPr>
            <a:lvl2pPr marL="482186" indent="-241093">
              <a:spcBef>
                <a:spcPts val="2250"/>
              </a:spcBef>
              <a:defRPr sz="2000"/>
            </a:lvl2pPr>
            <a:lvl3pPr marL="866149" indent="-241093">
              <a:spcBef>
                <a:spcPts val="2250"/>
              </a:spcBef>
              <a:defRPr sz="2000"/>
            </a:lvl3pPr>
            <a:lvl4pPr marL="1178677" indent="-241093">
              <a:spcBef>
                <a:spcPts val="2250"/>
              </a:spcBef>
              <a:defRPr sz="2000"/>
            </a:lvl4pPr>
            <a:lvl5pPr marL="1491205" indent="-241093">
              <a:spcBef>
                <a:spcPts val="2250"/>
              </a:spcBef>
              <a:defRPr sz="2000"/>
            </a:lvl5pPr>
          </a:lstStyle>
          <a:p>
            <a:pPr lvl="0">
              <a:defRPr sz="1800">
                <a:solidFill>
                  <a:srgbClr val="000000"/>
                </a:solidFill>
              </a:defRPr>
            </a:pPr>
            <a:r>
              <a:rPr sz="2000">
                <a:solidFill>
                  <a:srgbClr val="FFFFFF"/>
                </a:solidFill>
              </a:rPr>
              <a:t>內文層級一</a:t>
            </a:r>
          </a:p>
          <a:p>
            <a:pPr lvl="1">
              <a:defRPr sz="1800">
                <a:solidFill>
                  <a:srgbClr val="000000"/>
                </a:solidFill>
              </a:defRPr>
            </a:pPr>
            <a:r>
              <a:rPr sz="2000">
                <a:solidFill>
                  <a:srgbClr val="FFFFFF"/>
                </a:solidFill>
              </a:rPr>
              <a:t>內文層級二</a:t>
            </a:r>
          </a:p>
          <a:p>
            <a:pPr lvl="2">
              <a:defRPr sz="1800">
                <a:solidFill>
                  <a:srgbClr val="000000"/>
                </a:solidFill>
              </a:defRPr>
            </a:pPr>
            <a:r>
              <a:rPr sz="2000">
                <a:solidFill>
                  <a:srgbClr val="FFFFFF"/>
                </a:solidFill>
              </a:rPr>
              <a:t>內文層級三</a:t>
            </a:r>
          </a:p>
          <a:p>
            <a:pPr lvl="3">
              <a:defRPr sz="1800">
                <a:solidFill>
                  <a:srgbClr val="000000"/>
                </a:solidFill>
              </a:defRPr>
            </a:pPr>
            <a:r>
              <a:rPr sz="2000">
                <a:solidFill>
                  <a:srgbClr val="FFFFFF"/>
                </a:solidFill>
              </a:rPr>
              <a:t>內文層級四</a:t>
            </a:r>
          </a:p>
          <a:p>
            <a:pPr lvl="4">
              <a:defRPr sz="1800">
                <a:solidFill>
                  <a:srgbClr val="000000"/>
                </a:solidFill>
              </a:defRPr>
            </a:pPr>
            <a:r>
              <a:rPr sz="2000">
                <a:solidFill>
                  <a:srgbClr val="FFFFFF"/>
                </a:solidFill>
              </a:rPr>
              <a:t>內文層級五</a:t>
            </a:r>
          </a:p>
        </p:txBody>
      </p:sp>
    </p:spTree>
    <p:extLst>
      <p:ext uri="{BB962C8B-B14F-4D97-AF65-F5344CB8AC3E}">
        <p14:creationId xmlns:p14="http://schemas.microsoft.com/office/powerpoint/2010/main" val="1736254867"/>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4" name="TextBox 3"/>
          <p:cNvSpPr txBox="1"/>
          <p:nvPr userDrawn="1"/>
        </p:nvSpPr>
        <p:spPr>
          <a:xfrm>
            <a:off x="-16933" y="0"/>
            <a:ext cx="12329584" cy="400110"/>
          </a:xfrm>
          <a:prstGeom prst="rect">
            <a:avLst/>
          </a:prstGeom>
          <a:solidFill>
            <a:srgbClr val="275FFF"/>
          </a:solidFill>
          <a:ln>
            <a:noFill/>
          </a:ln>
        </p:spPr>
        <p:style>
          <a:lnRef idx="2">
            <a:schemeClr val="accent1">
              <a:shade val="50000"/>
            </a:schemeClr>
          </a:lnRef>
          <a:fillRef idx="1">
            <a:schemeClr val="accent1"/>
          </a:fillRef>
          <a:effectRef idx="0">
            <a:schemeClr val="accent1"/>
          </a:effectRef>
          <a:fontRef idx="minor">
            <a:schemeClr val="lt1"/>
          </a:fontRef>
        </p:style>
        <p:txBody>
          <a:bodyPr>
            <a:spAutoFit/>
            <a:scene3d>
              <a:camera prst="obliqueTopLeft"/>
              <a:lightRig rig="threePt" dir="t"/>
            </a:scene3d>
          </a:bodyPr>
          <a:lstStyle/>
          <a:p>
            <a:pPr fontAlgn="base">
              <a:spcBef>
                <a:spcPct val="0"/>
              </a:spcBef>
              <a:spcAft>
                <a:spcPct val="0"/>
              </a:spcAft>
              <a:defRPr/>
            </a:pPr>
            <a:endParaRPr kumimoji="1" lang="en-US" sz="2000" b="1" dirty="0">
              <a:solidFill>
                <a:srgbClr val="FFFFFF"/>
              </a:solidFill>
            </a:endParaRPr>
          </a:p>
        </p:txBody>
      </p:sp>
      <p:pic>
        <p:nvPicPr>
          <p:cNvPr id="5" name="Picture 7" descr="logo_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0353" y="184150"/>
            <a:ext cx="136736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480484" y="1776413"/>
            <a:ext cx="11233149" cy="1530350"/>
          </a:xfrm>
          <a:prstGeom prst="rect">
            <a:avLst/>
          </a:prstGeom>
          <a:noFill/>
          <a:ln w="9525">
            <a:noFill/>
            <a:miter lim="800000"/>
            <a:headEnd/>
            <a:tailEnd/>
          </a:ln>
        </p:spPr>
        <p:txBody>
          <a:bodyPr lIns="92075" tIns="46038" rIns="92075" bIns="46038" anchor="ctr"/>
          <a:lstStyle/>
          <a:p>
            <a:pPr algn="ctr" fontAlgn="base">
              <a:spcBef>
                <a:spcPct val="0"/>
              </a:spcBef>
              <a:spcAft>
                <a:spcPct val="0"/>
              </a:spcAft>
              <a:defRPr/>
            </a:pPr>
            <a:endParaRPr kumimoji="1" lang="en-US" altLang="zh-TW" sz="3600" b="1">
              <a:solidFill>
                <a:srgbClr val="C80000"/>
              </a:solidFill>
              <a:effectLst>
                <a:outerShdw blurRad="38100" dist="38100" dir="2700000" algn="tl">
                  <a:srgbClr val="C0C0C0"/>
                </a:outerShdw>
              </a:effectLst>
            </a:endParaRPr>
          </a:p>
        </p:txBody>
      </p:sp>
      <p:sp>
        <p:nvSpPr>
          <p:cNvPr id="7" name="Line 4"/>
          <p:cNvSpPr>
            <a:spLocks noChangeShapeType="1"/>
          </p:cNvSpPr>
          <p:nvPr/>
        </p:nvSpPr>
        <p:spPr bwMode="auto">
          <a:xfrm flipV="1">
            <a:off x="1894825" y="5613400"/>
            <a:ext cx="8517467" cy="0"/>
          </a:xfrm>
          <a:prstGeom prst="line">
            <a:avLst/>
          </a:prstGeom>
          <a:noFill/>
          <a:ln w="25400">
            <a:solidFill>
              <a:srgbClr val="C8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pPr eaLnBrk="0" fontAlgn="base" hangingPunct="0">
              <a:spcBef>
                <a:spcPct val="0"/>
              </a:spcBef>
              <a:spcAft>
                <a:spcPct val="0"/>
              </a:spcAft>
            </a:pPr>
            <a:endParaRPr kumimoji="1" lang="en-US" sz="2000" b="1">
              <a:solidFill>
                <a:srgbClr val="000000"/>
              </a:solidFill>
              <a:latin typeface="Times New Roman" charset="0"/>
            </a:endParaRPr>
          </a:p>
        </p:txBody>
      </p:sp>
      <p:sp>
        <p:nvSpPr>
          <p:cNvPr id="8" name="Text Box 8"/>
          <p:cNvSpPr txBox="1">
            <a:spLocks noChangeArrowheads="1"/>
          </p:cNvSpPr>
          <p:nvPr userDrawn="1"/>
        </p:nvSpPr>
        <p:spPr bwMode="auto">
          <a:xfrm>
            <a:off x="0" y="1250953"/>
            <a:ext cx="12192000" cy="461963"/>
          </a:xfrm>
          <a:prstGeom prst="rect">
            <a:avLst/>
          </a:prstGeom>
          <a:solidFill>
            <a:srgbClr val="A3C9FF"/>
          </a:solidFill>
          <a:ln>
            <a:noFill/>
          </a:ln>
          <a:extLst>
            <a:ext uri="{91240B29-F687-4F45-9708-019B960494DF}">
              <a14:hiddenLine xmlns:a14="http://schemas.microsoft.com/office/drawing/2010/main" w="9525">
                <a:solidFill>
                  <a:srgbClr val="000000"/>
                </a:solidFill>
                <a:miter lim="800000"/>
                <a:headEnd/>
                <a:tailEnd type="none" w="med" len="lg"/>
              </a14:hiddenLine>
            </a:ext>
          </a:extLst>
        </p:spPr>
        <p:txBody>
          <a:bodyPr wrap="square">
            <a:spAutoFit/>
          </a:bodyPr>
          <a:lstStyle>
            <a:lvl1pPr>
              <a:defRPr kumimoji="1" sz="2000" b="1">
                <a:solidFill>
                  <a:schemeClr val="tx1"/>
                </a:solidFill>
                <a:latin typeface="Times New Roman" charset="0"/>
                <a:ea typeface="新細明體" charset="0"/>
                <a:cs typeface="新細明體" charset="0"/>
              </a:defRPr>
            </a:lvl1pPr>
            <a:lvl2pPr marL="742950" indent="-285750">
              <a:defRPr kumimoji="1" sz="2000" b="1">
                <a:solidFill>
                  <a:schemeClr val="tx1"/>
                </a:solidFill>
                <a:latin typeface="Times New Roman" charset="0"/>
                <a:ea typeface="新細明體" charset="0"/>
                <a:cs typeface="新細明體" charset="0"/>
              </a:defRPr>
            </a:lvl2pPr>
            <a:lvl3pPr marL="1143000" indent="-228600">
              <a:defRPr kumimoji="1" sz="2000" b="1">
                <a:solidFill>
                  <a:schemeClr val="tx1"/>
                </a:solidFill>
                <a:latin typeface="Times New Roman" charset="0"/>
                <a:ea typeface="新細明體" charset="0"/>
                <a:cs typeface="新細明體" charset="0"/>
              </a:defRPr>
            </a:lvl3pPr>
            <a:lvl4pPr marL="1600200" indent="-228600">
              <a:defRPr kumimoji="1" sz="2000" b="1">
                <a:solidFill>
                  <a:schemeClr val="tx1"/>
                </a:solidFill>
                <a:latin typeface="Times New Roman" charset="0"/>
                <a:ea typeface="新細明體" charset="0"/>
                <a:cs typeface="新細明體" charset="0"/>
              </a:defRPr>
            </a:lvl4pPr>
            <a:lvl5pPr marL="2057400" indent="-228600">
              <a:defRPr kumimoji="1" sz="2000" b="1">
                <a:solidFill>
                  <a:schemeClr val="tx1"/>
                </a:solidFill>
                <a:latin typeface="Times New Roman" charset="0"/>
                <a:ea typeface="新細明體" charset="0"/>
                <a:cs typeface="新細明體" charset="0"/>
              </a:defRPr>
            </a:lvl5pPr>
            <a:lvl6pPr marL="2514600" indent="-228600" eaLnBrk="0" fontAlgn="base" hangingPunct="0">
              <a:spcBef>
                <a:spcPct val="0"/>
              </a:spcBef>
              <a:spcAft>
                <a:spcPct val="0"/>
              </a:spcAft>
              <a:defRPr kumimoji="1" sz="2000" b="1">
                <a:solidFill>
                  <a:schemeClr val="tx1"/>
                </a:solidFill>
                <a:latin typeface="Times New Roman" charset="0"/>
                <a:ea typeface="新細明體" charset="0"/>
                <a:cs typeface="新細明體" charset="0"/>
              </a:defRPr>
            </a:lvl6pPr>
            <a:lvl7pPr marL="2971800" indent="-228600" eaLnBrk="0" fontAlgn="base" hangingPunct="0">
              <a:spcBef>
                <a:spcPct val="0"/>
              </a:spcBef>
              <a:spcAft>
                <a:spcPct val="0"/>
              </a:spcAft>
              <a:defRPr kumimoji="1" sz="2000" b="1">
                <a:solidFill>
                  <a:schemeClr val="tx1"/>
                </a:solidFill>
                <a:latin typeface="Times New Roman" charset="0"/>
                <a:ea typeface="新細明體" charset="0"/>
                <a:cs typeface="新細明體" charset="0"/>
              </a:defRPr>
            </a:lvl7pPr>
            <a:lvl8pPr marL="3429000" indent="-228600" eaLnBrk="0" fontAlgn="base" hangingPunct="0">
              <a:spcBef>
                <a:spcPct val="0"/>
              </a:spcBef>
              <a:spcAft>
                <a:spcPct val="0"/>
              </a:spcAft>
              <a:defRPr kumimoji="1" sz="2000" b="1">
                <a:solidFill>
                  <a:schemeClr val="tx1"/>
                </a:solidFill>
                <a:latin typeface="Times New Roman" charset="0"/>
                <a:ea typeface="新細明體" charset="0"/>
                <a:cs typeface="新細明體" charset="0"/>
              </a:defRPr>
            </a:lvl8pPr>
            <a:lvl9pPr marL="3886200" indent="-228600" eaLnBrk="0" fontAlgn="base" hangingPunct="0">
              <a:spcBef>
                <a:spcPct val="0"/>
              </a:spcBef>
              <a:spcAft>
                <a:spcPct val="0"/>
              </a:spcAft>
              <a:defRPr kumimoji="1" sz="2000" b="1">
                <a:solidFill>
                  <a:schemeClr val="tx1"/>
                </a:solidFill>
                <a:latin typeface="Times New Roman" charset="0"/>
                <a:ea typeface="新細明體" charset="0"/>
                <a:cs typeface="新細明體" charset="0"/>
              </a:defRPr>
            </a:lvl9pPr>
          </a:lstStyle>
          <a:p>
            <a:pPr algn="ctr" fontAlgn="base">
              <a:spcBef>
                <a:spcPct val="0"/>
              </a:spcBef>
              <a:spcAft>
                <a:spcPct val="0"/>
              </a:spcAft>
            </a:pPr>
            <a:endParaRPr lang="zh-TW" altLang="en-US" sz="2400" dirty="0">
              <a:solidFill>
                <a:srgbClr val="275FFF"/>
              </a:solidFill>
              <a:latin typeface="Calibri" charset="0"/>
              <a:ea typeface="標楷體" charset="0"/>
              <a:cs typeface="Times New Roman" charset="0"/>
            </a:endParaRPr>
          </a:p>
        </p:txBody>
      </p:sp>
      <p:pic>
        <p:nvPicPr>
          <p:cNvPr id="9" name="Picture 16" descr="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51867" y="152400"/>
            <a:ext cx="77216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11" descr="中文校徽.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23584" y="192088"/>
            <a:ext cx="1200149"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Grp="1" noChangeArrowheads="1"/>
          </p:cNvSpPr>
          <p:nvPr>
            <p:ph type="subTitle" idx="1"/>
          </p:nvPr>
        </p:nvSpPr>
        <p:spPr>
          <a:xfrm>
            <a:off x="2438400" y="4819650"/>
            <a:ext cx="8534400" cy="819150"/>
          </a:xfrm>
        </p:spPr>
        <p:txBody>
          <a:bodyPr/>
          <a:lstStyle>
            <a:lvl1pPr marL="0" indent="0" algn="ctr">
              <a:buFont typeface="Wingdings" pitchFamily="2" charset="2"/>
              <a:buNone/>
              <a:defRPr sz="2000"/>
            </a:lvl1pPr>
          </a:lstStyle>
          <a:p>
            <a:r>
              <a:rPr lang="en-US" altLang="zh-TW" smtClean="0"/>
              <a:t>Click to edit Master subtitle style</a:t>
            </a:r>
            <a:endParaRPr lang="zh-TW" altLang="en-US"/>
          </a:p>
        </p:txBody>
      </p:sp>
      <p:sp>
        <p:nvSpPr>
          <p:cNvPr id="11" name="Rectangle 4"/>
          <p:cNvSpPr>
            <a:spLocks noGrp="1" noChangeArrowheads="1"/>
          </p:cNvSpPr>
          <p:nvPr>
            <p:ph type="ftr" sz="quarter" idx="10"/>
          </p:nvPr>
        </p:nvSpPr>
        <p:spPr>
          <a:xfrm>
            <a:off x="4165600" y="6245225"/>
            <a:ext cx="3860800" cy="476250"/>
          </a:xfrm>
          <a:prstGeom prst="rect">
            <a:avLst/>
          </a:prstGeom>
        </p:spPr>
        <p:txBody>
          <a:bodyPr/>
          <a:lstStyle>
            <a:lvl1pPr algn="ctr" eaLnBrk="1" hangingPunct="1">
              <a:defRPr kumimoji="0" sz="1400" b="0" dirty="0">
                <a:latin typeface="+mn-lt"/>
                <a:ea typeface="華康粗黑體" pitchFamily="49" charset="-120"/>
                <a:cs typeface="+mn-cs"/>
              </a:defRPr>
            </a:lvl1pPr>
          </a:lstStyle>
          <a:p>
            <a:pPr fontAlgn="base">
              <a:spcBef>
                <a:spcPct val="0"/>
              </a:spcBef>
              <a:spcAft>
                <a:spcPct val="0"/>
              </a:spcAft>
              <a:defRPr/>
            </a:pPr>
            <a:endParaRPr lang="ko-KR" altLang="en-US">
              <a:solidFill>
                <a:srgbClr val="000000"/>
              </a:solidFill>
            </a:endParaRPr>
          </a:p>
        </p:txBody>
      </p:sp>
      <p:sp>
        <p:nvSpPr>
          <p:cNvPr id="12" name="Rectangle 5"/>
          <p:cNvSpPr>
            <a:spLocks noGrp="1" noChangeArrowheads="1"/>
          </p:cNvSpPr>
          <p:nvPr>
            <p:ph type="sldNum" sz="quarter" idx="11"/>
          </p:nvPr>
        </p:nvSpPr>
        <p:spPr>
          <a:xfrm>
            <a:off x="8868833" y="6217516"/>
            <a:ext cx="2844800" cy="476250"/>
          </a:xfrm>
        </p:spPr>
        <p:txBody>
          <a:bodyPr/>
          <a:lstStyle>
            <a:lvl1pPr algn="r">
              <a:defRPr kumimoji="0" sz="1400" b="0" dirty="0">
                <a:latin typeface="+mn-lt"/>
                <a:ea typeface="華康粗黑體" pitchFamily="49" charset="-120"/>
              </a:defRPr>
            </a:lvl1pPr>
          </a:lstStyle>
          <a:p>
            <a:pPr>
              <a:defRPr/>
            </a:pPr>
            <a:endParaRPr lang="en-US" altLang="zh-TW">
              <a:solidFill>
                <a:srgbClr val="000000"/>
              </a:solidFill>
            </a:endParaRPr>
          </a:p>
        </p:txBody>
      </p:sp>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244832477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zh-TW" altLang="en-US"/>
          </a:p>
        </p:txBody>
      </p:sp>
      <p:sp>
        <p:nvSpPr>
          <p:cNvPr id="3" name="內容版面配置區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Rectangle 4"/>
          <p:cNvSpPr>
            <a:spLocks noGrp="1" noChangeArrowheads="1"/>
          </p:cNvSpPr>
          <p:nvPr>
            <p:ph type="ftr" sz="quarter" idx="10"/>
          </p:nvPr>
        </p:nvSpPr>
        <p:spPr>
          <a:xfrm>
            <a:off x="4572000" y="6248400"/>
            <a:ext cx="2438400" cy="457200"/>
          </a:xfrm>
          <a:prstGeom prst="rect">
            <a:avLst/>
          </a:prstGeom>
        </p:spPr>
        <p:txBody>
          <a:bodyPr/>
          <a:lstStyle>
            <a:lvl1pPr eaLnBrk="1" hangingPunct="1">
              <a:defRPr>
                <a:latin typeface="Times New Roman" pitchFamily="18" charset="0"/>
                <a:ea typeface="新細明體" pitchFamily="18" charset="-120"/>
                <a:cs typeface="+mn-cs"/>
              </a:defRPr>
            </a:lvl1pPr>
          </a:lstStyle>
          <a:p>
            <a:pPr fontAlgn="base">
              <a:spcBef>
                <a:spcPct val="0"/>
              </a:spcBef>
              <a:spcAft>
                <a:spcPct val="0"/>
              </a:spcAft>
              <a:defRPr/>
            </a:pPr>
            <a:endParaRPr kumimoji="1" lang="ko-KR" altLang="en-US" sz="2000" b="1">
              <a:solidFill>
                <a:srgbClr val="000000"/>
              </a:solidFill>
            </a:endParaRPr>
          </a:p>
        </p:txBody>
      </p:sp>
      <p:sp>
        <p:nvSpPr>
          <p:cNvPr id="5" name="Rectangle 5"/>
          <p:cNvSpPr>
            <a:spLocks noGrp="1" noChangeArrowheads="1"/>
          </p:cNvSpPr>
          <p:nvPr>
            <p:ph type="sldNum" sz="quarter" idx="11"/>
          </p:nvPr>
        </p:nvSpPr>
        <p:spPr/>
        <p:txBody>
          <a:bodyPr/>
          <a:lstStyle>
            <a:lvl1pPr>
              <a:defRPr/>
            </a:lvl1pPr>
          </a:lstStyle>
          <a:p>
            <a:pPr>
              <a:defRPr/>
            </a:pPr>
            <a:fld id="{039D6EF2-7FE3-0841-A6DA-BAFD1D8BF9F8}"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49492721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p:spPr>
        <p:txBody>
          <a:bodyPr anchor="t"/>
          <a:lstStyle>
            <a:lvl1pPr algn="l">
              <a:defRPr sz="4000" b="1" cap="all"/>
            </a:lvl1pPr>
          </a:lstStyle>
          <a:p>
            <a:r>
              <a:rPr lang="en-US" altLang="zh-TW" smtClean="0"/>
              <a:t>Click to edit Master title style</a:t>
            </a:r>
            <a:endParaRPr lang="zh-TW" alt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smtClean="0"/>
              <a:t>Click to edit Master text styles</a:t>
            </a:r>
          </a:p>
        </p:txBody>
      </p:sp>
      <p:sp>
        <p:nvSpPr>
          <p:cNvPr id="4" name="Rectangle 4"/>
          <p:cNvSpPr>
            <a:spLocks noGrp="1" noChangeArrowheads="1"/>
          </p:cNvSpPr>
          <p:nvPr>
            <p:ph type="ftr" sz="quarter" idx="10"/>
          </p:nvPr>
        </p:nvSpPr>
        <p:spPr>
          <a:xfrm>
            <a:off x="4572000" y="6248400"/>
            <a:ext cx="2438400" cy="457200"/>
          </a:xfrm>
          <a:prstGeom prst="rect">
            <a:avLst/>
          </a:prstGeom>
        </p:spPr>
        <p:txBody>
          <a:bodyPr/>
          <a:lstStyle>
            <a:lvl1pPr eaLnBrk="1" hangingPunct="1">
              <a:defRPr>
                <a:latin typeface="Times New Roman" pitchFamily="18" charset="0"/>
                <a:ea typeface="新細明體" pitchFamily="18" charset="-120"/>
                <a:cs typeface="+mn-cs"/>
              </a:defRPr>
            </a:lvl1pPr>
          </a:lstStyle>
          <a:p>
            <a:pPr fontAlgn="base">
              <a:spcBef>
                <a:spcPct val="0"/>
              </a:spcBef>
              <a:spcAft>
                <a:spcPct val="0"/>
              </a:spcAft>
              <a:defRPr/>
            </a:pPr>
            <a:endParaRPr kumimoji="1" lang="ko-KR" altLang="en-US" sz="2000" b="1">
              <a:solidFill>
                <a:srgbClr val="000000"/>
              </a:solidFill>
            </a:endParaRPr>
          </a:p>
        </p:txBody>
      </p:sp>
      <p:sp>
        <p:nvSpPr>
          <p:cNvPr id="5" name="Rectangle 5"/>
          <p:cNvSpPr>
            <a:spLocks noGrp="1" noChangeArrowheads="1"/>
          </p:cNvSpPr>
          <p:nvPr>
            <p:ph type="sldNum" sz="quarter" idx="11"/>
          </p:nvPr>
        </p:nvSpPr>
        <p:spPr/>
        <p:txBody>
          <a:bodyPr/>
          <a:lstStyle>
            <a:lvl1pPr>
              <a:defRPr/>
            </a:lvl1pPr>
          </a:lstStyle>
          <a:p>
            <a:pPr>
              <a:defRPr/>
            </a:pPr>
            <a:fld id="{3E888589-1625-CF42-9216-8A08CDD33CEE}"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1213375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zh-TW" altLang="en-US"/>
          </a:p>
        </p:txBody>
      </p:sp>
      <p:sp>
        <p:nvSpPr>
          <p:cNvPr id="3" name="內容版面配置區 2"/>
          <p:cNvSpPr>
            <a:spLocks noGrp="1"/>
          </p:cNvSpPr>
          <p:nvPr>
            <p:ph sz="half" idx="1"/>
          </p:nvPr>
        </p:nvSpPr>
        <p:spPr>
          <a:xfrm>
            <a:off x="334436" y="1196978"/>
            <a:ext cx="5755217"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內容版面配置區 3"/>
          <p:cNvSpPr>
            <a:spLocks noGrp="1"/>
          </p:cNvSpPr>
          <p:nvPr>
            <p:ph sz="half" idx="2"/>
          </p:nvPr>
        </p:nvSpPr>
        <p:spPr>
          <a:xfrm>
            <a:off x="6292851" y="1196978"/>
            <a:ext cx="5755216"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Footer Placeholder 4"/>
          <p:cNvSpPr>
            <a:spLocks noGrp="1" noChangeArrowheads="1"/>
          </p:cNvSpPr>
          <p:nvPr>
            <p:ph type="ftr" sz="quarter" idx="10"/>
          </p:nvPr>
        </p:nvSpPr>
        <p:spPr>
          <a:xfrm>
            <a:off x="4572000" y="6248400"/>
            <a:ext cx="2438400" cy="457200"/>
          </a:xfrm>
          <a:prstGeom prst="rect">
            <a:avLst/>
          </a:prstGeom>
        </p:spPr>
        <p:txBody>
          <a:bodyPr/>
          <a:lstStyle>
            <a:lvl1pPr eaLnBrk="1" hangingPunct="1">
              <a:defRPr>
                <a:latin typeface="Times New Roman" pitchFamily="18" charset="0"/>
                <a:ea typeface="新細明體" pitchFamily="18" charset="-120"/>
                <a:cs typeface="+mn-cs"/>
              </a:defRPr>
            </a:lvl1pPr>
          </a:lstStyle>
          <a:p>
            <a:pPr fontAlgn="base">
              <a:spcBef>
                <a:spcPct val="0"/>
              </a:spcBef>
              <a:spcAft>
                <a:spcPct val="0"/>
              </a:spcAft>
              <a:defRPr/>
            </a:pPr>
            <a:endParaRPr kumimoji="1" lang="ko-KR" altLang="en-US" sz="2000" b="1">
              <a:solidFill>
                <a:srgbClr val="000000"/>
              </a:solidFill>
            </a:endParaRPr>
          </a:p>
        </p:txBody>
      </p:sp>
      <p:sp>
        <p:nvSpPr>
          <p:cNvPr id="6" name="Rectangle 5"/>
          <p:cNvSpPr>
            <a:spLocks noGrp="1" noChangeArrowheads="1"/>
          </p:cNvSpPr>
          <p:nvPr>
            <p:ph type="sldNum" sz="quarter" idx="11"/>
          </p:nvPr>
        </p:nvSpPr>
        <p:spPr/>
        <p:txBody>
          <a:bodyPr/>
          <a:lstStyle>
            <a:lvl1pPr>
              <a:defRPr/>
            </a:lvl1pPr>
          </a:lstStyle>
          <a:p>
            <a:pPr>
              <a:defRPr/>
            </a:pPr>
            <a:fld id="{C889107A-9795-BE46-A87D-0F21FE22AADF}"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6386932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en-US" altLang="zh-TW" smtClean="0"/>
              <a:t>Click to edit Master title style</a:t>
            </a:r>
            <a:endParaRPr lang="zh-TW" alt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文字版面配置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內容版面配置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7" name="Rectangle 4"/>
          <p:cNvSpPr>
            <a:spLocks noGrp="1" noChangeArrowheads="1"/>
          </p:cNvSpPr>
          <p:nvPr>
            <p:ph type="ftr" sz="quarter" idx="10"/>
          </p:nvPr>
        </p:nvSpPr>
        <p:spPr>
          <a:xfrm>
            <a:off x="4572000" y="6248400"/>
            <a:ext cx="2438400" cy="457200"/>
          </a:xfrm>
          <a:prstGeom prst="rect">
            <a:avLst/>
          </a:prstGeom>
        </p:spPr>
        <p:txBody>
          <a:bodyPr/>
          <a:lstStyle>
            <a:lvl1pPr eaLnBrk="1" hangingPunct="1">
              <a:defRPr>
                <a:latin typeface="Times New Roman" pitchFamily="18" charset="0"/>
                <a:ea typeface="新細明體" pitchFamily="18" charset="-120"/>
                <a:cs typeface="+mn-cs"/>
              </a:defRPr>
            </a:lvl1pPr>
          </a:lstStyle>
          <a:p>
            <a:pPr fontAlgn="base">
              <a:spcBef>
                <a:spcPct val="0"/>
              </a:spcBef>
              <a:spcAft>
                <a:spcPct val="0"/>
              </a:spcAft>
              <a:defRPr/>
            </a:pPr>
            <a:endParaRPr kumimoji="1" lang="ko-KR" altLang="en-US" sz="2000" b="1">
              <a:solidFill>
                <a:srgbClr val="000000"/>
              </a:solidFill>
            </a:endParaRPr>
          </a:p>
        </p:txBody>
      </p:sp>
      <p:sp>
        <p:nvSpPr>
          <p:cNvPr id="8" name="Rectangle 5"/>
          <p:cNvSpPr>
            <a:spLocks noGrp="1" noChangeArrowheads="1"/>
          </p:cNvSpPr>
          <p:nvPr>
            <p:ph type="sldNum" sz="quarter" idx="11"/>
          </p:nvPr>
        </p:nvSpPr>
        <p:spPr/>
        <p:txBody>
          <a:bodyPr/>
          <a:lstStyle>
            <a:lvl1pPr>
              <a:defRPr/>
            </a:lvl1pPr>
          </a:lstStyle>
          <a:p>
            <a:pPr>
              <a:defRPr/>
            </a:pPr>
            <a:fld id="{C3C3635D-D471-7C4E-A87F-BCC29A944854}"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095522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7CC790E7-C7FB-4B0A-9D8F-EDB0849FF132}" type="datetimeFigureOut">
              <a:rPr lang="zh-TW" altLang="en-US" smtClean="0"/>
              <a:t>2017/2/14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10E9A3E9-2670-4304-AE45-95DA0C9E4D9F}" type="slidenum">
              <a:rPr lang="zh-TW" altLang="en-US" smtClean="0"/>
              <a:t>‹#›</a:t>
            </a:fld>
            <a:endParaRPr lang="zh-TW" altLang="en-US"/>
          </a:p>
        </p:txBody>
      </p:sp>
    </p:spTree>
    <p:extLst>
      <p:ext uri="{BB962C8B-B14F-4D97-AF65-F5344CB8AC3E}">
        <p14:creationId xmlns:p14="http://schemas.microsoft.com/office/powerpoint/2010/main" val="20819774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zh-TW" altLang="en-US"/>
          </a:p>
        </p:txBody>
      </p:sp>
      <p:sp>
        <p:nvSpPr>
          <p:cNvPr id="3" name="Rectangle 4"/>
          <p:cNvSpPr>
            <a:spLocks noGrp="1" noChangeArrowheads="1"/>
          </p:cNvSpPr>
          <p:nvPr>
            <p:ph type="ftr" sz="quarter" idx="10"/>
          </p:nvPr>
        </p:nvSpPr>
        <p:spPr>
          <a:xfrm>
            <a:off x="4572000" y="6248400"/>
            <a:ext cx="2438400" cy="457200"/>
          </a:xfrm>
          <a:prstGeom prst="rect">
            <a:avLst/>
          </a:prstGeom>
        </p:spPr>
        <p:txBody>
          <a:bodyPr/>
          <a:lstStyle>
            <a:lvl1pPr eaLnBrk="1" hangingPunct="1">
              <a:defRPr>
                <a:latin typeface="Times New Roman" pitchFamily="18" charset="0"/>
                <a:ea typeface="新細明體" pitchFamily="18" charset="-120"/>
                <a:cs typeface="+mn-cs"/>
              </a:defRPr>
            </a:lvl1pPr>
          </a:lstStyle>
          <a:p>
            <a:pPr fontAlgn="base">
              <a:spcBef>
                <a:spcPct val="0"/>
              </a:spcBef>
              <a:spcAft>
                <a:spcPct val="0"/>
              </a:spcAft>
              <a:defRPr/>
            </a:pPr>
            <a:endParaRPr kumimoji="1" lang="ko-KR" altLang="en-US" sz="2000" b="1">
              <a:solidFill>
                <a:srgbClr val="000000"/>
              </a:solidFill>
            </a:endParaRPr>
          </a:p>
        </p:txBody>
      </p:sp>
      <p:sp>
        <p:nvSpPr>
          <p:cNvPr id="4" name="Rectangle 5"/>
          <p:cNvSpPr>
            <a:spLocks noGrp="1" noChangeArrowheads="1"/>
          </p:cNvSpPr>
          <p:nvPr>
            <p:ph type="sldNum" sz="quarter" idx="11"/>
          </p:nvPr>
        </p:nvSpPr>
        <p:spPr/>
        <p:txBody>
          <a:bodyPr/>
          <a:lstStyle>
            <a:lvl1pPr>
              <a:defRPr/>
            </a:lvl1pPr>
          </a:lstStyle>
          <a:p>
            <a:pPr>
              <a:defRPr/>
            </a:pPr>
            <a:fld id="{0C07A97D-E0B5-DA4D-AD2A-22B3F53D8F7A}"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3935328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xfrm>
            <a:off x="4572000" y="6248400"/>
            <a:ext cx="2438400" cy="457200"/>
          </a:xfrm>
          <a:prstGeom prst="rect">
            <a:avLst/>
          </a:prstGeom>
        </p:spPr>
        <p:txBody>
          <a:bodyPr/>
          <a:lstStyle>
            <a:lvl1pPr eaLnBrk="1" hangingPunct="1">
              <a:defRPr>
                <a:latin typeface="Times New Roman" pitchFamily="18" charset="0"/>
                <a:ea typeface="新細明體" pitchFamily="18" charset="-120"/>
                <a:cs typeface="+mn-cs"/>
              </a:defRPr>
            </a:lvl1pPr>
          </a:lstStyle>
          <a:p>
            <a:pPr fontAlgn="base">
              <a:spcBef>
                <a:spcPct val="0"/>
              </a:spcBef>
              <a:spcAft>
                <a:spcPct val="0"/>
              </a:spcAft>
              <a:defRPr/>
            </a:pPr>
            <a:endParaRPr kumimoji="1" lang="ko-KR" altLang="en-US" sz="2000" b="1">
              <a:solidFill>
                <a:srgbClr val="000000"/>
              </a:solidFill>
            </a:endParaRPr>
          </a:p>
        </p:txBody>
      </p:sp>
      <p:sp>
        <p:nvSpPr>
          <p:cNvPr id="3" name="Rectangle 5"/>
          <p:cNvSpPr>
            <a:spLocks noGrp="1" noChangeArrowheads="1"/>
          </p:cNvSpPr>
          <p:nvPr>
            <p:ph type="sldNum" sz="quarter" idx="11"/>
          </p:nvPr>
        </p:nvSpPr>
        <p:spPr/>
        <p:txBody>
          <a:bodyPr/>
          <a:lstStyle>
            <a:lvl1pPr>
              <a:defRPr/>
            </a:lvl1pPr>
          </a:lstStyle>
          <a:p>
            <a:pPr>
              <a:defRPr/>
            </a:pPr>
            <a:fld id="{1EA708FC-DABA-2444-A934-364FF9FE7364}"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6342590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2" y="273050"/>
            <a:ext cx="4011084" cy="1162050"/>
          </a:xfrm>
        </p:spPr>
        <p:txBody>
          <a:bodyPr anchor="b"/>
          <a:lstStyle>
            <a:lvl1pPr algn="l">
              <a:defRPr sz="2000" b="1"/>
            </a:lvl1pPr>
          </a:lstStyle>
          <a:p>
            <a:r>
              <a:rPr lang="en-US" altLang="zh-TW" smtClean="0"/>
              <a:t>Click to edit Master title style</a:t>
            </a:r>
            <a:endParaRPr lang="zh-TW" altLang="en-US"/>
          </a:p>
        </p:txBody>
      </p:sp>
      <p:sp>
        <p:nvSpPr>
          <p:cNvPr id="3" name="內容版面配置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文字版面配置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Footer Placeholder 4"/>
          <p:cNvSpPr>
            <a:spLocks noGrp="1" noChangeArrowheads="1"/>
          </p:cNvSpPr>
          <p:nvPr>
            <p:ph type="ftr" sz="quarter" idx="10"/>
          </p:nvPr>
        </p:nvSpPr>
        <p:spPr>
          <a:xfrm>
            <a:off x="4572000" y="6248400"/>
            <a:ext cx="2438400" cy="457200"/>
          </a:xfrm>
          <a:prstGeom prst="rect">
            <a:avLst/>
          </a:prstGeom>
        </p:spPr>
        <p:txBody>
          <a:bodyPr/>
          <a:lstStyle>
            <a:lvl1pPr eaLnBrk="1" hangingPunct="1">
              <a:defRPr>
                <a:latin typeface="Times New Roman" pitchFamily="18" charset="0"/>
                <a:ea typeface="新細明體" pitchFamily="18" charset="-120"/>
                <a:cs typeface="+mn-cs"/>
              </a:defRPr>
            </a:lvl1pPr>
          </a:lstStyle>
          <a:p>
            <a:pPr fontAlgn="base">
              <a:spcBef>
                <a:spcPct val="0"/>
              </a:spcBef>
              <a:spcAft>
                <a:spcPct val="0"/>
              </a:spcAft>
              <a:defRPr/>
            </a:pPr>
            <a:endParaRPr kumimoji="1" lang="ko-KR" altLang="en-US" sz="2000" b="1">
              <a:solidFill>
                <a:srgbClr val="000000"/>
              </a:solidFill>
            </a:endParaRPr>
          </a:p>
        </p:txBody>
      </p:sp>
      <p:sp>
        <p:nvSpPr>
          <p:cNvPr id="6" name="Rectangle 5"/>
          <p:cNvSpPr>
            <a:spLocks noGrp="1" noChangeArrowheads="1"/>
          </p:cNvSpPr>
          <p:nvPr>
            <p:ph type="sldNum" sz="quarter" idx="11"/>
          </p:nvPr>
        </p:nvSpPr>
        <p:spPr/>
        <p:txBody>
          <a:bodyPr/>
          <a:lstStyle>
            <a:lvl1pPr>
              <a:defRPr/>
            </a:lvl1pPr>
          </a:lstStyle>
          <a:p>
            <a:pPr>
              <a:defRPr/>
            </a:pPr>
            <a:fld id="{9D3AB3B1-9861-7144-99CC-67322BCD0725}"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0522166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en-US" altLang="zh-TW" smtClean="0"/>
              <a:t>Click to edit Master title style</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TW" noProof="0" smtClean="0"/>
              <a:t>Drag picture to placeholder or click icon to add</a:t>
            </a:r>
            <a:endParaRPr lang="zh-TW" altLang="en-US" noProof="0" smtClean="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Footer Placeholder 4"/>
          <p:cNvSpPr>
            <a:spLocks noGrp="1" noChangeArrowheads="1"/>
          </p:cNvSpPr>
          <p:nvPr>
            <p:ph type="ftr" sz="quarter" idx="10"/>
          </p:nvPr>
        </p:nvSpPr>
        <p:spPr>
          <a:xfrm>
            <a:off x="4572000" y="6248400"/>
            <a:ext cx="2438400" cy="457200"/>
          </a:xfrm>
          <a:prstGeom prst="rect">
            <a:avLst/>
          </a:prstGeom>
        </p:spPr>
        <p:txBody>
          <a:bodyPr/>
          <a:lstStyle>
            <a:lvl1pPr eaLnBrk="1" hangingPunct="1">
              <a:defRPr>
                <a:latin typeface="Times New Roman" pitchFamily="18" charset="0"/>
                <a:ea typeface="新細明體" pitchFamily="18" charset="-120"/>
                <a:cs typeface="+mn-cs"/>
              </a:defRPr>
            </a:lvl1pPr>
          </a:lstStyle>
          <a:p>
            <a:pPr fontAlgn="base">
              <a:spcBef>
                <a:spcPct val="0"/>
              </a:spcBef>
              <a:spcAft>
                <a:spcPct val="0"/>
              </a:spcAft>
              <a:defRPr/>
            </a:pPr>
            <a:endParaRPr kumimoji="1" lang="ko-KR" altLang="en-US" sz="2000" b="1">
              <a:solidFill>
                <a:srgbClr val="000000"/>
              </a:solidFill>
            </a:endParaRPr>
          </a:p>
        </p:txBody>
      </p:sp>
      <p:sp>
        <p:nvSpPr>
          <p:cNvPr id="6" name="Rectangle 5"/>
          <p:cNvSpPr>
            <a:spLocks noGrp="1" noChangeArrowheads="1"/>
          </p:cNvSpPr>
          <p:nvPr>
            <p:ph type="sldNum" sz="quarter" idx="11"/>
          </p:nvPr>
        </p:nvSpPr>
        <p:spPr/>
        <p:txBody>
          <a:bodyPr/>
          <a:lstStyle>
            <a:lvl1pPr>
              <a:defRPr/>
            </a:lvl1pPr>
          </a:lstStyle>
          <a:p>
            <a:pPr>
              <a:defRPr/>
            </a:pPr>
            <a:fld id="{86F4247C-B6AC-B041-8D9A-0BE1DE5D57DC}"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5434545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Rectangle 4"/>
          <p:cNvSpPr>
            <a:spLocks noGrp="1" noChangeArrowheads="1"/>
          </p:cNvSpPr>
          <p:nvPr>
            <p:ph type="ftr" sz="quarter" idx="10"/>
          </p:nvPr>
        </p:nvSpPr>
        <p:spPr>
          <a:xfrm>
            <a:off x="4572000" y="6248400"/>
            <a:ext cx="2438400" cy="457200"/>
          </a:xfrm>
          <a:prstGeom prst="rect">
            <a:avLst/>
          </a:prstGeom>
        </p:spPr>
        <p:txBody>
          <a:bodyPr/>
          <a:lstStyle>
            <a:lvl1pPr eaLnBrk="1" hangingPunct="1">
              <a:defRPr>
                <a:latin typeface="Times New Roman" pitchFamily="18" charset="0"/>
                <a:ea typeface="新細明體" pitchFamily="18" charset="-120"/>
                <a:cs typeface="+mn-cs"/>
              </a:defRPr>
            </a:lvl1pPr>
          </a:lstStyle>
          <a:p>
            <a:pPr fontAlgn="base">
              <a:spcBef>
                <a:spcPct val="0"/>
              </a:spcBef>
              <a:spcAft>
                <a:spcPct val="0"/>
              </a:spcAft>
              <a:defRPr/>
            </a:pPr>
            <a:endParaRPr kumimoji="1" lang="ko-KR" altLang="en-US" sz="2000" b="1">
              <a:solidFill>
                <a:srgbClr val="000000"/>
              </a:solidFill>
            </a:endParaRPr>
          </a:p>
        </p:txBody>
      </p:sp>
      <p:sp>
        <p:nvSpPr>
          <p:cNvPr id="5" name="Rectangle 5"/>
          <p:cNvSpPr>
            <a:spLocks noGrp="1" noChangeArrowheads="1"/>
          </p:cNvSpPr>
          <p:nvPr>
            <p:ph type="sldNum" sz="quarter" idx="11"/>
          </p:nvPr>
        </p:nvSpPr>
        <p:spPr/>
        <p:txBody>
          <a:bodyPr/>
          <a:lstStyle>
            <a:lvl1pPr>
              <a:defRPr/>
            </a:lvl1pPr>
          </a:lstStyle>
          <a:p>
            <a:pPr>
              <a:defRPr/>
            </a:pPr>
            <a:fld id="{58E5F017-00A0-6242-A2E2-4CE4EF617FFA}"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4595202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120719" y="188916"/>
            <a:ext cx="2927349" cy="6264275"/>
          </a:xfrm>
        </p:spPr>
        <p:txBody>
          <a:bodyPr vert="eaVert"/>
          <a:lstStyle/>
          <a:p>
            <a:r>
              <a:rPr lang="en-US" altLang="zh-TW" smtClean="0"/>
              <a:t>Click to edit Master title style</a:t>
            </a:r>
            <a:endParaRPr lang="zh-TW" altLang="en-US"/>
          </a:p>
        </p:txBody>
      </p:sp>
      <p:sp>
        <p:nvSpPr>
          <p:cNvPr id="3" name="直排文字版面配置區 2"/>
          <p:cNvSpPr>
            <a:spLocks noGrp="1"/>
          </p:cNvSpPr>
          <p:nvPr>
            <p:ph type="body" orient="vert" idx="1"/>
          </p:nvPr>
        </p:nvSpPr>
        <p:spPr>
          <a:xfrm>
            <a:off x="334435" y="188916"/>
            <a:ext cx="8583084" cy="626427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Rectangle 4"/>
          <p:cNvSpPr>
            <a:spLocks noGrp="1" noChangeArrowheads="1"/>
          </p:cNvSpPr>
          <p:nvPr>
            <p:ph type="ftr" sz="quarter" idx="10"/>
          </p:nvPr>
        </p:nvSpPr>
        <p:spPr>
          <a:xfrm>
            <a:off x="4572000" y="6248400"/>
            <a:ext cx="2438400" cy="457200"/>
          </a:xfrm>
          <a:prstGeom prst="rect">
            <a:avLst/>
          </a:prstGeom>
        </p:spPr>
        <p:txBody>
          <a:bodyPr/>
          <a:lstStyle>
            <a:lvl1pPr eaLnBrk="1" hangingPunct="1">
              <a:defRPr>
                <a:latin typeface="Times New Roman" pitchFamily="18" charset="0"/>
                <a:ea typeface="新細明體" pitchFamily="18" charset="-120"/>
                <a:cs typeface="+mn-cs"/>
              </a:defRPr>
            </a:lvl1pPr>
          </a:lstStyle>
          <a:p>
            <a:pPr fontAlgn="base">
              <a:spcBef>
                <a:spcPct val="0"/>
              </a:spcBef>
              <a:spcAft>
                <a:spcPct val="0"/>
              </a:spcAft>
              <a:defRPr/>
            </a:pPr>
            <a:endParaRPr kumimoji="1" lang="ko-KR" altLang="en-US" sz="2000" b="1">
              <a:solidFill>
                <a:srgbClr val="000000"/>
              </a:solidFill>
            </a:endParaRPr>
          </a:p>
        </p:txBody>
      </p:sp>
      <p:sp>
        <p:nvSpPr>
          <p:cNvPr id="5" name="Rectangle 5"/>
          <p:cNvSpPr>
            <a:spLocks noGrp="1" noChangeArrowheads="1"/>
          </p:cNvSpPr>
          <p:nvPr>
            <p:ph type="sldNum" sz="quarter" idx="11"/>
          </p:nvPr>
        </p:nvSpPr>
        <p:spPr/>
        <p:txBody>
          <a:bodyPr/>
          <a:lstStyle>
            <a:lvl1pPr>
              <a:defRPr/>
            </a:lvl1pPr>
          </a:lstStyle>
          <a:p>
            <a:pPr>
              <a:defRPr/>
            </a:pPr>
            <a:fld id="{47B9C85F-FF3F-0E40-BBD7-103212036E4E}"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5899254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Flowchart: Document 6"/>
          <p:cNvSpPr/>
          <p:nvPr/>
        </p:nvSpPr>
        <p:spPr>
          <a:xfrm rot="10800000">
            <a:off x="1" y="1520744"/>
            <a:ext cx="12192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670560" y="2775745"/>
            <a:ext cx="109728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zh-TW" altLang="en-US" smtClean="0"/>
              <a:t>按一下以編輯母片標題樣式</a:t>
            </a:r>
            <a:endParaRPr lang="en-US" dirty="0"/>
          </a:p>
        </p:txBody>
      </p:sp>
      <p:sp>
        <p:nvSpPr>
          <p:cNvPr id="17" name="Subtitle 16"/>
          <p:cNvSpPr>
            <a:spLocks noGrp="1"/>
          </p:cNvSpPr>
          <p:nvPr>
            <p:ph type="subTitle" idx="1"/>
          </p:nvPr>
        </p:nvSpPr>
        <p:spPr>
          <a:xfrm>
            <a:off x="666752" y="1559720"/>
            <a:ext cx="68072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dirty="0"/>
          </a:p>
        </p:txBody>
      </p:sp>
      <p:sp>
        <p:nvSpPr>
          <p:cNvPr id="30" name="Date Placeholder 29"/>
          <p:cNvSpPr>
            <a:spLocks noGrp="1"/>
          </p:cNvSpPr>
          <p:nvPr>
            <p:ph type="dt" sz="half" idx="10"/>
          </p:nvPr>
        </p:nvSpPr>
        <p:spPr/>
        <p:txBody>
          <a:bodyPr/>
          <a:lstStyle/>
          <a:p>
            <a:fld id="{7CC790E7-C7FB-4B0A-9D8F-EDB0849FF132}" type="datetimeFigureOut">
              <a:rPr lang="zh-TW" altLang="en-US" smtClean="0">
                <a:solidFill>
                  <a:srgbClr val="FFF9E5">
                    <a:shade val="50000"/>
                  </a:srgbClr>
                </a:solidFill>
              </a:rPr>
              <a:pPr/>
              <a:t>2017/2/14</a:t>
            </a:fld>
            <a:endParaRPr lang="zh-TW" altLang="en-US">
              <a:solidFill>
                <a:srgbClr val="FFF9E5">
                  <a:shade val="50000"/>
                </a:srgbClr>
              </a:solidFill>
            </a:endParaRPr>
          </a:p>
        </p:txBody>
      </p:sp>
      <p:sp>
        <p:nvSpPr>
          <p:cNvPr id="19" name="Footer Placeholder 18"/>
          <p:cNvSpPr>
            <a:spLocks noGrp="1"/>
          </p:cNvSpPr>
          <p:nvPr>
            <p:ph type="ftr" sz="quarter" idx="11"/>
          </p:nvPr>
        </p:nvSpPr>
        <p:spPr/>
        <p:txBody>
          <a:bodyPr/>
          <a:lstStyle/>
          <a:p>
            <a:endParaRPr lang="zh-TW" altLang="en-US">
              <a:solidFill>
                <a:srgbClr val="FFF9E5">
                  <a:shade val="50000"/>
                </a:srgbClr>
              </a:solidFill>
            </a:endParaRPr>
          </a:p>
        </p:txBody>
      </p:sp>
      <p:sp>
        <p:nvSpPr>
          <p:cNvPr id="27" name="Slide Number Placeholder 26"/>
          <p:cNvSpPr>
            <a:spLocks noGrp="1"/>
          </p:cNvSpPr>
          <p:nvPr>
            <p:ph type="sldNum" sz="quarter" idx="12"/>
          </p:nvPr>
        </p:nvSpPr>
        <p:spPr/>
        <p:txBody>
          <a:bodyPr/>
          <a:lstStyle/>
          <a:p>
            <a:fld id="{10E9A3E9-2670-4304-AE45-95DA0C9E4D9F}" type="slidenum">
              <a:rPr lang="zh-TW" altLang="en-US" smtClean="0">
                <a:solidFill>
                  <a:srgbClr val="FFF9E5">
                    <a:shade val="50000"/>
                  </a:srgbClr>
                </a:solidFill>
              </a:rPr>
              <a:pPr/>
              <a:t>‹#›</a:t>
            </a:fld>
            <a:endParaRPr lang="zh-TW" altLang="en-US">
              <a:solidFill>
                <a:srgbClr val="FFF9E5">
                  <a:shade val="50000"/>
                </a:srgbClr>
              </a:solidFill>
            </a:endParaRPr>
          </a:p>
        </p:txBody>
      </p:sp>
    </p:spTree>
    <p:extLst>
      <p:ext uri="{BB962C8B-B14F-4D97-AF65-F5344CB8AC3E}">
        <p14:creationId xmlns:p14="http://schemas.microsoft.com/office/powerpoint/2010/main" val="72033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CC790E7-C7FB-4B0A-9D8F-EDB0849FF132}" type="datetimeFigureOut">
              <a:rPr lang="zh-TW" altLang="en-US" smtClean="0">
                <a:solidFill>
                  <a:srgbClr val="FFF9E5">
                    <a:shade val="50000"/>
                  </a:srgbClr>
                </a:solidFill>
              </a:rPr>
              <a:pPr/>
              <a:t>2017/2/14</a:t>
            </a:fld>
            <a:endParaRPr lang="zh-TW" altLang="en-US">
              <a:solidFill>
                <a:srgbClr val="FFF9E5">
                  <a:shade val="50000"/>
                </a:srgbClr>
              </a:solidFill>
            </a:endParaRPr>
          </a:p>
        </p:txBody>
      </p:sp>
      <p:sp>
        <p:nvSpPr>
          <p:cNvPr id="5" name="Footer Placeholder 4"/>
          <p:cNvSpPr>
            <a:spLocks noGrp="1"/>
          </p:cNvSpPr>
          <p:nvPr>
            <p:ph type="ftr" sz="quarter" idx="11"/>
          </p:nvPr>
        </p:nvSpPr>
        <p:spPr/>
        <p:txBody>
          <a:bodyPr/>
          <a:lstStyle/>
          <a:p>
            <a:endParaRPr lang="zh-TW" altLang="en-US">
              <a:solidFill>
                <a:srgbClr val="FFF9E5">
                  <a:shade val="50000"/>
                </a:srgbClr>
              </a:solidFill>
            </a:endParaRPr>
          </a:p>
        </p:txBody>
      </p:sp>
      <p:sp>
        <p:nvSpPr>
          <p:cNvPr id="6" name="Slide Number Placeholder 5"/>
          <p:cNvSpPr>
            <a:spLocks noGrp="1"/>
          </p:cNvSpPr>
          <p:nvPr>
            <p:ph type="sldNum" sz="quarter" idx="12"/>
          </p:nvPr>
        </p:nvSpPr>
        <p:spPr/>
        <p:txBody>
          <a:bodyPr/>
          <a:lstStyle/>
          <a:p>
            <a:fld id="{10E9A3E9-2670-4304-AE45-95DA0C9E4D9F}" type="slidenum">
              <a:rPr lang="zh-TW" altLang="en-US" smtClean="0">
                <a:solidFill>
                  <a:srgbClr val="FFF9E5">
                    <a:shade val="50000"/>
                  </a:srgbClr>
                </a:solidFill>
              </a:rPr>
              <a:pPr/>
              <a:t>‹#›</a:t>
            </a:fld>
            <a:endParaRPr lang="zh-TW" altLang="en-US">
              <a:solidFill>
                <a:srgbClr val="FFF9E5">
                  <a:shade val="50000"/>
                </a:srgbClr>
              </a:solidFill>
            </a:endParaRPr>
          </a:p>
        </p:txBody>
      </p:sp>
    </p:spTree>
    <p:extLst>
      <p:ext uri="{BB962C8B-B14F-4D97-AF65-F5344CB8AC3E}">
        <p14:creationId xmlns:p14="http://schemas.microsoft.com/office/powerpoint/2010/main" val="27891261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963168" y="990600"/>
            <a:ext cx="10363200" cy="1362456"/>
          </a:xfrm>
        </p:spPr>
        <p:txBody>
          <a:bodyPr>
            <a:noAutofit/>
          </a:bodyPr>
          <a:lstStyle>
            <a:lvl1pPr algn="l">
              <a:buNone/>
              <a:defRPr sz="4800" b="1" cap="none"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63084" y="2352677"/>
            <a:ext cx="103632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CC790E7-C7FB-4B0A-9D8F-EDB0849FF132}" type="datetimeFigureOut">
              <a:rPr lang="zh-TW" altLang="en-US" smtClean="0">
                <a:solidFill>
                  <a:srgbClr val="FFF9E5">
                    <a:shade val="50000"/>
                  </a:srgbClr>
                </a:solidFill>
              </a:rPr>
              <a:pPr/>
              <a:t>2017/2/14</a:t>
            </a:fld>
            <a:endParaRPr lang="zh-TW" altLang="en-US">
              <a:solidFill>
                <a:srgbClr val="FFF9E5">
                  <a:shade val="50000"/>
                </a:srgbClr>
              </a:solidFill>
            </a:endParaRPr>
          </a:p>
        </p:txBody>
      </p:sp>
      <p:sp>
        <p:nvSpPr>
          <p:cNvPr id="5" name="Footer Placeholder 4"/>
          <p:cNvSpPr>
            <a:spLocks noGrp="1"/>
          </p:cNvSpPr>
          <p:nvPr>
            <p:ph type="ftr" sz="quarter" idx="11"/>
          </p:nvPr>
        </p:nvSpPr>
        <p:spPr/>
        <p:txBody>
          <a:bodyPr/>
          <a:lstStyle/>
          <a:p>
            <a:endParaRPr lang="zh-TW" altLang="en-US">
              <a:solidFill>
                <a:srgbClr val="FFF9E5">
                  <a:shade val="50000"/>
                </a:srgbClr>
              </a:solidFill>
            </a:endParaRPr>
          </a:p>
        </p:txBody>
      </p:sp>
      <p:sp>
        <p:nvSpPr>
          <p:cNvPr id="6" name="Slide Number Placeholder 5"/>
          <p:cNvSpPr>
            <a:spLocks noGrp="1"/>
          </p:cNvSpPr>
          <p:nvPr>
            <p:ph type="sldNum" sz="quarter" idx="12"/>
          </p:nvPr>
        </p:nvSpPr>
        <p:spPr/>
        <p:txBody>
          <a:bodyPr/>
          <a:lstStyle/>
          <a:p>
            <a:fld id="{10E9A3E9-2670-4304-AE45-95DA0C9E4D9F}" type="slidenum">
              <a:rPr lang="zh-TW" altLang="en-US" smtClean="0">
                <a:solidFill>
                  <a:srgbClr val="FFF9E5">
                    <a:shade val="50000"/>
                  </a:srgbClr>
                </a:solidFill>
              </a:rPr>
              <a:pPr/>
              <a:t>‹#›</a:t>
            </a:fld>
            <a:endParaRPr lang="zh-TW" altLang="en-US">
              <a:solidFill>
                <a:srgbClr val="FFF9E5">
                  <a:shade val="50000"/>
                </a:srgbClr>
              </a:solidFill>
            </a:endParaRPr>
          </a:p>
        </p:txBody>
      </p:sp>
    </p:spTree>
    <p:extLst>
      <p:ext uri="{BB962C8B-B14F-4D97-AF65-F5344CB8AC3E}">
        <p14:creationId xmlns:p14="http://schemas.microsoft.com/office/powerpoint/2010/main" val="14271546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p:spPr>
        <p:txBody>
          <a:bodyPr tIns="9144" bIns="9144"/>
          <a:lstStyle/>
          <a:p>
            <a:r>
              <a:rPr lang="zh-TW" altLang="en-US" smtClean="0"/>
              <a:t>按一下以編輯母片標題樣式</a:t>
            </a:r>
            <a:endParaRPr lang="en-US" dirty="0"/>
          </a:p>
        </p:txBody>
      </p:sp>
      <p:sp>
        <p:nvSpPr>
          <p:cNvPr id="3" name="Content Placeholder 2"/>
          <p:cNvSpPr>
            <a:spLocks noGrp="1"/>
          </p:cNvSpPr>
          <p:nvPr>
            <p:ph sz="half" idx="1"/>
          </p:nvPr>
        </p:nvSpPr>
        <p:spPr>
          <a:xfrm>
            <a:off x="609600" y="2199800"/>
            <a:ext cx="5384800" cy="4160520"/>
          </a:xfrm>
        </p:spPr>
        <p:txBody>
          <a:bodyPr/>
          <a:lstStyle>
            <a:lvl1pPr>
              <a:defRPr sz="28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97600" y="2199800"/>
            <a:ext cx="5384800" cy="4160520"/>
          </a:xfrm>
        </p:spPr>
        <p:txBody>
          <a:bodyPr/>
          <a:lstStyle>
            <a:lvl1pPr>
              <a:defRPr sz="28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7CC790E7-C7FB-4B0A-9D8F-EDB0849FF132}" type="datetimeFigureOut">
              <a:rPr lang="zh-TW" altLang="en-US" smtClean="0">
                <a:solidFill>
                  <a:srgbClr val="FFF9E5">
                    <a:shade val="50000"/>
                  </a:srgbClr>
                </a:solidFill>
              </a:rPr>
              <a:pPr/>
              <a:t>2017/2/14</a:t>
            </a:fld>
            <a:endParaRPr lang="zh-TW" altLang="en-US">
              <a:solidFill>
                <a:srgbClr val="FFF9E5">
                  <a:shade val="50000"/>
                </a:srgbClr>
              </a:solidFill>
            </a:endParaRPr>
          </a:p>
        </p:txBody>
      </p:sp>
      <p:sp>
        <p:nvSpPr>
          <p:cNvPr id="6" name="Footer Placeholder 5"/>
          <p:cNvSpPr>
            <a:spLocks noGrp="1"/>
          </p:cNvSpPr>
          <p:nvPr>
            <p:ph type="ftr" sz="quarter" idx="11"/>
          </p:nvPr>
        </p:nvSpPr>
        <p:spPr/>
        <p:txBody>
          <a:bodyPr/>
          <a:lstStyle/>
          <a:p>
            <a:endParaRPr lang="zh-TW" altLang="en-US">
              <a:solidFill>
                <a:srgbClr val="FFF9E5">
                  <a:shade val="50000"/>
                </a:srgbClr>
              </a:solidFill>
            </a:endParaRPr>
          </a:p>
        </p:txBody>
      </p:sp>
      <p:sp>
        <p:nvSpPr>
          <p:cNvPr id="7" name="Slide Number Placeholder 6"/>
          <p:cNvSpPr>
            <a:spLocks noGrp="1"/>
          </p:cNvSpPr>
          <p:nvPr>
            <p:ph type="sldNum" sz="quarter" idx="12"/>
          </p:nvPr>
        </p:nvSpPr>
        <p:spPr/>
        <p:txBody>
          <a:bodyPr/>
          <a:lstStyle/>
          <a:p>
            <a:fld id="{10E9A3E9-2670-4304-AE45-95DA0C9E4D9F}" type="slidenum">
              <a:rPr lang="zh-TW" altLang="en-US" smtClean="0">
                <a:solidFill>
                  <a:srgbClr val="FFF9E5">
                    <a:shade val="50000"/>
                  </a:srgbClr>
                </a:solidFill>
              </a:rPr>
              <a:pPr/>
              <a:t>‹#›</a:t>
            </a:fld>
            <a:endParaRPr lang="zh-TW" altLang="en-US">
              <a:solidFill>
                <a:srgbClr val="FFF9E5">
                  <a:shade val="50000"/>
                </a:srgbClr>
              </a:solidFill>
            </a:endParaRPr>
          </a:p>
        </p:txBody>
      </p:sp>
    </p:spTree>
    <p:extLst>
      <p:ext uri="{BB962C8B-B14F-4D97-AF65-F5344CB8AC3E}">
        <p14:creationId xmlns:p14="http://schemas.microsoft.com/office/powerpoint/2010/main" val="70656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790E7-C7FB-4B0A-9D8F-EDB0849FF132}" type="datetimeFigureOut">
              <a:rPr lang="zh-TW" altLang="en-US" smtClean="0"/>
              <a:t>2017/2/14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10E9A3E9-2670-4304-AE45-95DA0C9E4D9F}" type="slidenum">
              <a:rPr lang="zh-TW" altLang="en-US" smtClean="0"/>
              <a:t>‹#›</a:t>
            </a:fld>
            <a:endParaRPr lang="zh-TW" altLang="en-US"/>
          </a:p>
        </p:txBody>
      </p:sp>
    </p:spTree>
    <p:extLst>
      <p:ext uri="{BB962C8B-B14F-4D97-AF65-F5344CB8AC3E}">
        <p14:creationId xmlns:p14="http://schemas.microsoft.com/office/powerpoint/2010/main" val="38470760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p:spPr>
        <p:txBody>
          <a:bodyPr tIns="9144" bIns="9144" anchor="b"/>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2112168"/>
            <a:ext cx="5386917"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Text Placeholder 3"/>
          <p:cNvSpPr>
            <a:spLocks noGrp="1"/>
          </p:cNvSpPr>
          <p:nvPr>
            <p:ph type="body" sz="half" idx="3"/>
          </p:nvPr>
        </p:nvSpPr>
        <p:spPr>
          <a:xfrm>
            <a:off x="6193376" y="2112168"/>
            <a:ext cx="5389033"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5" name="Content Placeholder 4"/>
          <p:cNvSpPr>
            <a:spLocks noGrp="1"/>
          </p:cNvSpPr>
          <p:nvPr>
            <p:ph sz="quarter" idx="2"/>
          </p:nvPr>
        </p:nvSpPr>
        <p:spPr>
          <a:xfrm>
            <a:off x="609600" y="2667000"/>
            <a:ext cx="5386917" cy="3657600"/>
          </a:xfrm>
        </p:spPr>
        <p:txBody>
          <a:bodyPr/>
          <a:lstStyle>
            <a:lvl1pPr>
              <a:defRPr sz="22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 name="Content Placeholder 5"/>
          <p:cNvSpPr>
            <a:spLocks noGrp="1"/>
          </p:cNvSpPr>
          <p:nvPr>
            <p:ph sz="quarter" idx="4"/>
          </p:nvPr>
        </p:nvSpPr>
        <p:spPr>
          <a:xfrm>
            <a:off x="6193376" y="2667000"/>
            <a:ext cx="5389033" cy="3657600"/>
          </a:xfrm>
        </p:spPr>
        <p:txBody>
          <a:bodyPr/>
          <a:lstStyle>
            <a:lvl1pPr>
              <a:defRPr sz="22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7CC790E7-C7FB-4B0A-9D8F-EDB0849FF132}" type="datetimeFigureOut">
              <a:rPr lang="zh-TW" altLang="en-US" smtClean="0">
                <a:solidFill>
                  <a:srgbClr val="FFF9E5">
                    <a:shade val="50000"/>
                  </a:srgbClr>
                </a:solidFill>
              </a:rPr>
              <a:pPr/>
              <a:t>2017/2/14</a:t>
            </a:fld>
            <a:endParaRPr lang="zh-TW" altLang="en-US">
              <a:solidFill>
                <a:srgbClr val="FFF9E5">
                  <a:shade val="50000"/>
                </a:srgbClr>
              </a:solidFill>
            </a:endParaRPr>
          </a:p>
        </p:txBody>
      </p:sp>
      <p:sp>
        <p:nvSpPr>
          <p:cNvPr id="8" name="Footer Placeholder 7"/>
          <p:cNvSpPr>
            <a:spLocks noGrp="1"/>
          </p:cNvSpPr>
          <p:nvPr>
            <p:ph type="ftr" sz="quarter" idx="11"/>
          </p:nvPr>
        </p:nvSpPr>
        <p:spPr/>
        <p:txBody>
          <a:bodyPr/>
          <a:lstStyle/>
          <a:p>
            <a:endParaRPr lang="zh-TW" altLang="en-US">
              <a:solidFill>
                <a:srgbClr val="FFF9E5">
                  <a:shade val="50000"/>
                </a:srgbClr>
              </a:solidFill>
            </a:endParaRPr>
          </a:p>
        </p:txBody>
      </p:sp>
      <p:sp>
        <p:nvSpPr>
          <p:cNvPr id="9" name="Slide Number Placeholder 8"/>
          <p:cNvSpPr>
            <a:spLocks noGrp="1"/>
          </p:cNvSpPr>
          <p:nvPr>
            <p:ph type="sldNum" sz="quarter" idx="12"/>
          </p:nvPr>
        </p:nvSpPr>
        <p:spPr/>
        <p:txBody>
          <a:bodyPr/>
          <a:lstStyle/>
          <a:p>
            <a:fld id="{10E9A3E9-2670-4304-AE45-95DA0C9E4D9F}" type="slidenum">
              <a:rPr lang="zh-TW" altLang="en-US" smtClean="0">
                <a:solidFill>
                  <a:srgbClr val="FFF9E5">
                    <a:shade val="50000"/>
                  </a:srgbClr>
                </a:solidFill>
              </a:rPr>
              <a:pPr/>
              <a:t>‹#›</a:t>
            </a:fld>
            <a:endParaRPr lang="zh-TW" altLang="en-US">
              <a:solidFill>
                <a:srgbClr val="FFF9E5">
                  <a:shade val="50000"/>
                </a:srgbClr>
              </a:solidFill>
            </a:endParaRPr>
          </a:p>
        </p:txBody>
      </p:sp>
    </p:spTree>
    <p:extLst>
      <p:ext uri="{BB962C8B-B14F-4D97-AF65-F5344CB8AC3E}">
        <p14:creationId xmlns:p14="http://schemas.microsoft.com/office/powerpoint/2010/main" val="27608654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7CC790E7-C7FB-4B0A-9D8F-EDB0849FF132}" type="datetimeFigureOut">
              <a:rPr lang="zh-TW" altLang="en-US" smtClean="0">
                <a:solidFill>
                  <a:srgbClr val="FFF9E5">
                    <a:shade val="50000"/>
                  </a:srgbClr>
                </a:solidFill>
              </a:rPr>
              <a:pPr/>
              <a:t>2017/2/14</a:t>
            </a:fld>
            <a:endParaRPr lang="zh-TW" altLang="en-US">
              <a:solidFill>
                <a:srgbClr val="FFF9E5">
                  <a:shade val="50000"/>
                </a:srgbClr>
              </a:solidFill>
            </a:endParaRPr>
          </a:p>
        </p:txBody>
      </p:sp>
      <p:sp>
        <p:nvSpPr>
          <p:cNvPr id="4" name="Footer Placeholder 3"/>
          <p:cNvSpPr>
            <a:spLocks noGrp="1"/>
          </p:cNvSpPr>
          <p:nvPr>
            <p:ph type="ftr" sz="quarter" idx="11"/>
          </p:nvPr>
        </p:nvSpPr>
        <p:spPr/>
        <p:txBody>
          <a:bodyPr/>
          <a:lstStyle/>
          <a:p>
            <a:endParaRPr lang="zh-TW" altLang="en-US">
              <a:solidFill>
                <a:srgbClr val="FFF9E5">
                  <a:shade val="50000"/>
                </a:srgbClr>
              </a:solidFill>
            </a:endParaRPr>
          </a:p>
        </p:txBody>
      </p:sp>
      <p:sp>
        <p:nvSpPr>
          <p:cNvPr id="5" name="Slide Number Placeholder 4"/>
          <p:cNvSpPr>
            <a:spLocks noGrp="1"/>
          </p:cNvSpPr>
          <p:nvPr>
            <p:ph type="sldNum" sz="quarter" idx="12"/>
          </p:nvPr>
        </p:nvSpPr>
        <p:spPr/>
        <p:txBody>
          <a:bodyPr/>
          <a:lstStyle/>
          <a:p>
            <a:fld id="{10E9A3E9-2670-4304-AE45-95DA0C9E4D9F}" type="slidenum">
              <a:rPr lang="zh-TW" altLang="en-US" smtClean="0">
                <a:solidFill>
                  <a:srgbClr val="FFF9E5">
                    <a:shade val="50000"/>
                  </a:srgbClr>
                </a:solidFill>
              </a:rPr>
              <a:pPr/>
              <a:t>‹#›</a:t>
            </a:fld>
            <a:endParaRPr lang="zh-TW" altLang="en-US">
              <a:solidFill>
                <a:srgbClr val="FFF9E5">
                  <a:shade val="50000"/>
                </a:srgbClr>
              </a:solidFill>
            </a:endParaRPr>
          </a:p>
        </p:txBody>
      </p:sp>
    </p:spTree>
    <p:extLst>
      <p:ext uri="{BB962C8B-B14F-4D97-AF65-F5344CB8AC3E}">
        <p14:creationId xmlns:p14="http://schemas.microsoft.com/office/powerpoint/2010/main" val="29551782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790E7-C7FB-4B0A-9D8F-EDB0849FF132}" type="datetimeFigureOut">
              <a:rPr lang="zh-TW" altLang="en-US" smtClean="0">
                <a:solidFill>
                  <a:srgbClr val="FFF9E5">
                    <a:shade val="50000"/>
                  </a:srgbClr>
                </a:solidFill>
              </a:rPr>
              <a:pPr/>
              <a:t>2017/2/14</a:t>
            </a:fld>
            <a:endParaRPr lang="zh-TW" altLang="en-US">
              <a:solidFill>
                <a:srgbClr val="FFF9E5">
                  <a:shade val="50000"/>
                </a:srgbClr>
              </a:solidFill>
            </a:endParaRPr>
          </a:p>
        </p:txBody>
      </p:sp>
      <p:sp>
        <p:nvSpPr>
          <p:cNvPr id="3" name="Footer Placeholder 2"/>
          <p:cNvSpPr>
            <a:spLocks noGrp="1"/>
          </p:cNvSpPr>
          <p:nvPr>
            <p:ph type="ftr" sz="quarter" idx="11"/>
          </p:nvPr>
        </p:nvSpPr>
        <p:spPr/>
        <p:txBody>
          <a:bodyPr/>
          <a:lstStyle/>
          <a:p>
            <a:endParaRPr lang="zh-TW" altLang="en-US">
              <a:solidFill>
                <a:srgbClr val="FFF9E5">
                  <a:shade val="50000"/>
                </a:srgbClr>
              </a:solidFill>
            </a:endParaRPr>
          </a:p>
        </p:txBody>
      </p:sp>
      <p:sp>
        <p:nvSpPr>
          <p:cNvPr id="4" name="Slide Number Placeholder 3"/>
          <p:cNvSpPr>
            <a:spLocks noGrp="1"/>
          </p:cNvSpPr>
          <p:nvPr>
            <p:ph type="sldNum" sz="quarter" idx="12"/>
          </p:nvPr>
        </p:nvSpPr>
        <p:spPr/>
        <p:txBody>
          <a:bodyPr/>
          <a:lstStyle/>
          <a:p>
            <a:fld id="{10E9A3E9-2670-4304-AE45-95DA0C9E4D9F}" type="slidenum">
              <a:rPr lang="zh-TW" altLang="en-US" smtClean="0">
                <a:solidFill>
                  <a:srgbClr val="FFF9E5">
                    <a:shade val="50000"/>
                  </a:srgbClr>
                </a:solidFill>
              </a:rPr>
              <a:pPr/>
              <a:t>‹#›</a:t>
            </a:fld>
            <a:endParaRPr lang="zh-TW" altLang="en-US">
              <a:solidFill>
                <a:srgbClr val="FFF9E5">
                  <a:shade val="50000"/>
                </a:srgbClr>
              </a:solidFill>
            </a:endParaRPr>
          </a:p>
        </p:txBody>
      </p:sp>
    </p:spTree>
    <p:extLst>
      <p:ext uri="{BB962C8B-B14F-4D97-AF65-F5344CB8AC3E}">
        <p14:creationId xmlns:p14="http://schemas.microsoft.com/office/powerpoint/2010/main" val="32368043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09600" y="71440"/>
            <a:ext cx="10972800" cy="914400"/>
          </a:xfrm>
        </p:spPr>
        <p:txBody>
          <a:bodyPr tIns="0" bIns="0" anchor="b"/>
          <a:lstStyle>
            <a:lvl1pPr algn="l">
              <a:buNone/>
              <a:defRPr sz="5000" b="1"/>
            </a:lvl1pPr>
          </a:lstStyle>
          <a:p>
            <a:r>
              <a:rPr lang="zh-TW" altLang="en-US" smtClean="0"/>
              <a:t>按一下以編輯母片標題樣式</a:t>
            </a:r>
            <a:endParaRPr lang="en-US" dirty="0"/>
          </a:p>
        </p:txBody>
      </p:sp>
      <p:sp>
        <p:nvSpPr>
          <p:cNvPr id="3" name="Text Placeholder 2"/>
          <p:cNvSpPr>
            <a:spLocks noGrp="1"/>
          </p:cNvSpPr>
          <p:nvPr>
            <p:ph type="body" idx="2"/>
          </p:nvPr>
        </p:nvSpPr>
        <p:spPr>
          <a:xfrm>
            <a:off x="609600" y="1133856"/>
            <a:ext cx="34544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4" name="Content Placeholder 3"/>
          <p:cNvSpPr>
            <a:spLocks noGrp="1"/>
          </p:cNvSpPr>
          <p:nvPr>
            <p:ph sz="half" idx="1"/>
          </p:nvPr>
        </p:nvSpPr>
        <p:spPr>
          <a:xfrm>
            <a:off x="4572000" y="1133472"/>
            <a:ext cx="70104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7CC790E7-C7FB-4B0A-9D8F-EDB0849FF132}" type="datetimeFigureOut">
              <a:rPr lang="zh-TW" altLang="en-US" smtClean="0">
                <a:solidFill>
                  <a:srgbClr val="FFF9E5">
                    <a:shade val="50000"/>
                  </a:srgbClr>
                </a:solidFill>
              </a:rPr>
              <a:pPr/>
              <a:t>2017/2/14</a:t>
            </a:fld>
            <a:endParaRPr lang="zh-TW" altLang="en-US">
              <a:solidFill>
                <a:srgbClr val="FFF9E5">
                  <a:shade val="50000"/>
                </a:srgbClr>
              </a:solidFill>
            </a:endParaRPr>
          </a:p>
        </p:txBody>
      </p:sp>
      <p:sp>
        <p:nvSpPr>
          <p:cNvPr id="6" name="Footer Placeholder 5"/>
          <p:cNvSpPr>
            <a:spLocks noGrp="1"/>
          </p:cNvSpPr>
          <p:nvPr>
            <p:ph type="ftr" sz="quarter" idx="11"/>
          </p:nvPr>
        </p:nvSpPr>
        <p:spPr/>
        <p:txBody>
          <a:bodyPr/>
          <a:lstStyle/>
          <a:p>
            <a:endParaRPr lang="zh-TW" altLang="en-US">
              <a:solidFill>
                <a:srgbClr val="FFF9E5">
                  <a:shade val="50000"/>
                </a:srgbClr>
              </a:solidFill>
            </a:endParaRPr>
          </a:p>
        </p:txBody>
      </p:sp>
      <p:sp>
        <p:nvSpPr>
          <p:cNvPr id="7" name="Slide Number Placeholder 6"/>
          <p:cNvSpPr>
            <a:spLocks noGrp="1"/>
          </p:cNvSpPr>
          <p:nvPr>
            <p:ph type="sldNum" sz="quarter" idx="12"/>
          </p:nvPr>
        </p:nvSpPr>
        <p:spPr/>
        <p:txBody>
          <a:bodyPr/>
          <a:lstStyle/>
          <a:p>
            <a:fld id="{10E9A3E9-2670-4304-AE45-95DA0C9E4D9F}" type="slidenum">
              <a:rPr lang="zh-TW" altLang="en-US" smtClean="0">
                <a:solidFill>
                  <a:srgbClr val="FFF9E5">
                    <a:shade val="50000"/>
                  </a:srgbClr>
                </a:solidFill>
              </a:rPr>
              <a:pPr/>
              <a:t>‹#›</a:t>
            </a:fld>
            <a:endParaRPr lang="zh-TW" altLang="en-US">
              <a:solidFill>
                <a:srgbClr val="FFF9E5">
                  <a:shade val="50000"/>
                </a:srgbClr>
              </a:solidFill>
            </a:endParaRPr>
          </a:p>
        </p:txBody>
      </p:sp>
    </p:spTree>
    <p:extLst>
      <p:ext uri="{BB962C8B-B14F-4D97-AF65-F5344CB8AC3E}">
        <p14:creationId xmlns:p14="http://schemas.microsoft.com/office/powerpoint/2010/main" val="1164075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01653" y="1981200"/>
            <a:ext cx="4572000" cy="522288"/>
          </a:xfrm>
        </p:spPr>
        <p:txBody>
          <a:bodyPr tIns="0" bIns="0" anchor="b"/>
          <a:lstStyle>
            <a:lvl1pPr algn="r">
              <a:buNone/>
              <a:defRPr sz="2000" b="1"/>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5457824" y="1066800"/>
            <a:ext cx="6096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501653" y="2543176"/>
            <a:ext cx="4572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7CC790E7-C7FB-4B0A-9D8F-EDB0849FF132}" type="datetimeFigureOut">
              <a:rPr lang="zh-TW" altLang="en-US" smtClean="0">
                <a:solidFill>
                  <a:srgbClr val="FFF9E5">
                    <a:shade val="50000"/>
                  </a:srgbClr>
                </a:solidFill>
              </a:rPr>
              <a:pPr/>
              <a:t>2017/2/14</a:t>
            </a:fld>
            <a:endParaRPr lang="zh-TW" altLang="en-US">
              <a:solidFill>
                <a:srgbClr val="FFF9E5">
                  <a:shade val="50000"/>
                </a:srgbClr>
              </a:solidFill>
            </a:endParaRPr>
          </a:p>
        </p:txBody>
      </p:sp>
      <p:sp>
        <p:nvSpPr>
          <p:cNvPr id="6" name="Footer Placeholder 5"/>
          <p:cNvSpPr>
            <a:spLocks noGrp="1"/>
          </p:cNvSpPr>
          <p:nvPr>
            <p:ph type="ftr" sz="quarter" idx="11"/>
          </p:nvPr>
        </p:nvSpPr>
        <p:spPr/>
        <p:txBody>
          <a:bodyPr/>
          <a:lstStyle/>
          <a:p>
            <a:endParaRPr lang="zh-TW" altLang="en-US">
              <a:solidFill>
                <a:srgbClr val="FFF9E5">
                  <a:shade val="50000"/>
                </a:srgbClr>
              </a:solidFill>
            </a:endParaRPr>
          </a:p>
        </p:txBody>
      </p:sp>
      <p:sp>
        <p:nvSpPr>
          <p:cNvPr id="7" name="Slide Number Placeholder 6"/>
          <p:cNvSpPr>
            <a:spLocks noGrp="1"/>
          </p:cNvSpPr>
          <p:nvPr>
            <p:ph type="sldNum" sz="quarter" idx="12"/>
          </p:nvPr>
        </p:nvSpPr>
        <p:spPr>
          <a:xfrm>
            <a:off x="10871200" y="6356363"/>
            <a:ext cx="711200" cy="365125"/>
          </a:xfrm>
        </p:spPr>
        <p:txBody>
          <a:bodyPr/>
          <a:lstStyle/>
          <a:p>
            <a:fld id="{10E9A3E9-2670-4304-AE45-95DA0C9E4D9F}" type="slidenum">
              <a:rPr lang="zh-TW" altLang="en-US" smtClean="0">
                <a:solidFill>
                  <a:srgbClr val="FFF9E5">
                    <a:shade val="50000"/>
                  </a:srgbClr>
                </a:solidFill>
              </a:rPr>
              <a:pPr/>
              <a:t>‹#›</a:t>
            </a:fld>
            <a:endParaRPr lang="zh-TW" altLang="en-US">
              <a:solidFill>
                <a:srgbClr val="FFF9E5">
                  <a:shade val="50000"/>
                </a:srgbClr>
              </a:solidFill>
            </a:endParaRPr>
          </a:p>
        </p:txBody>
      </p:sp>
    </p:spTree>
    <p:extLst>
      <p:ext uri="{BB962C8B-B14F-4D97-AF65-F5344CB8AC3E}">
        <p14:creationId xmlns:p14="http://schemas.microsoft.com/office/powerpoint/2010/main" val="20422827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7CC790E7-C7FB-4B0A-9D8F-EDB0849FF132}" type="datetimeFigureOut">
              <a:rPr lang="zh-TW" altLang="en-US" smtClean="0">
                <a:solidFill>
                  <a:srgbClr val="FFF9E5">
                    <a:shade val="50000"/>
                  </a:srgbClr>
                </a:solidFill>
              </a:rPr>
              <a:pPr/>
              <a:t>2017/2/14</a:t>
            </a:fld>
            <a:endParaRPr lang="zh-TW" altLang="en-US">
              <a:solidFill>
                <a:srgbClr val="FFF9E5">
                  <a:shade val="50000"/>
                </a:srgbClr>
              </a:solidFill>
            </a:endParaRPr>
          </a:p>
        </p:txBody>
      </p:sp>
      <p:sp>
        <p:nvSpPr>
          <p:cNvPr id="5" name="Footer Placeholder 4"/>
          <p:cNvSpPr>
            <a:spLocks noGrp="1"/>
          </p:cNvSpPr>
          <p:nvPr>
            <p:ph type="ftr" sz="quarter" idx="11"/>
          </p:nvPr>
        </p:nvSpPr>
        <p:spPr/>
        <p:txBody>
          <a:bodyPr/>
          <a:lstStyle/>
          <a:p>
            <a:endParaRPr lang="zh-TW" altLang="en-US">
              <a:solidFill>
                <a:srgbClr val="FFF9E5">
                  <a:shade val="50000"/>
                </a:srgbClr>
              </a:solidFill>
            </a:endParaRPr>
          </a:p>
        </p:txBody>
      </p:sp>
      <p:sp>
        <p:nvSpPr>
          <p:cNvPr id="6" name="Slide Number Placeholder 5"/>
          <p:cNvSpPr>
            <a:spLocks noGrp="1"/>
          </p:cNvSpPr>
          <p:nvPr>
            <p:ph type="sldNum" sz="quarter" idx="12"/>
          </p:nvPr>
        </p:nvSpPr>
        <p:spPr/>
        <p:txBody>
          <a:bodyPr/>
          <a:lstStyle/>
          <a:p>
            <a:fld id="{10E9A3E9-2670-4304-AE45-95DA0C9E4D9F}" type="slidenum">
              <a:rPr lang="zh-TW" altLang="en-US" smtClean="0">
                <a:solidFill>
                  <a:srgbClr val="FFF9E5">
                    <a:shade val="50000"/>
                  </a:srgbClr>
                </a:solidFill>
              </a:rPr>
              <a:pPr/>
              <a:t>‹#›</a:t>
            </a:fld>
            <a:endParaRPr lang="zh-TW" altLang="en-US">
              <a:solidFill>
                <a:srgbClr val="FFF9E5">
                  <a:shade val="50000"/>
                </a:srgbClr>
              </a:solidFill>
            </a:endParaRPr>
          </a:p>
        </p:txBody>
      </p:sp>
    </p:spTree>
    <p:extLst>
      <p:ext uri="{BB962C8B-B14F-4D97-AF65-F5344CB8AC3E}">
        <p14:creationId xmlns:p14="http://schemas.microsoft.com/office/powerpoint/2010/main" val="30636176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7CC790E7-C7FB-4B0A-9D8F-EDB0849FF132}" type="datetimeFigureOut">
              <a:rPr lang="zh-TW" altLang="en-US" smtClean="0">
                <a:solidFill>
                  <a:srgbClr val="FFF9E5">
                    <a:shade val="50000"/>
                  </a:srgbClr>
                </a:solidFill>
              </a:rPr>
              <a:pPr/>
              <a:t>2017/2/14</a:t>
            </a:fld>
            <a:endParaRPr lang="zh-TW" altLang="en-US">
              <a:solidFill>
                <a:srgbClr val="FFF9E5">
                  <a:shade val="50000"/>
                </a:srgbClr>
              </a:solidFill>
            </a:endParaRPr>
          </a:p>
        </p:txBody>
      </p:sp>
      <p:sp>
        <p:nvSpPr>
          <p:cNvPr id="5" name="Footer Placeholder 4"/>
          <p:cNvSpPr>
            <a:spLocks noGrp="1"/>
          </p:cNvSpPr>
          <p:nvPr>
            <p:ph type="ftr" sz="quarter" idx="11"/>
          </p:nvPr>
        </p:nvSpPr>
        <p:spPr/>
        <p:txBody>
          <a:bodyPr/>
          <a:lstStyle/>
          <a:p>
            <a:endParaRPr lang="zh-TW" altLang="en-US">
              <a:solidFill>
                <a:srgbClr val="FFF9E5">
                  <a:shade val="50000"/>
                </a:srgbClr>
              </a:solidFill>
            </a:endParaRPr>
          </a:p>
        </p:txBody>
      </p:sp>
      <p:sp>
        <p:nvSpPr>
          <p:cNvPr id="6" name="Slide Number Placeholder 5"/>
          <p:cNvSpPr>
            <a:spLocks noGrp="1"/>
          </p:cNvSpPr>
          <p:nvPr>
            <p:ph type="sldNum" sz="quarter" idx="12"/>
          </p:nvPr>
        </p:nvSpPr>
        <p:spPr/>
        <p:txBody>
          <a:bodyPr/>
          <a:lstStyle/>
          <a:p>
            <a:fld id="{10E9A3E9-2670-4304-AE45-95DA0C9E4D9F}" type="slidenum">
              <a:rPr lang="zh-TW" altLang="en-US" smtClean="0">
                <a:solidFill>
                  <a:srgbClr val="FFF9E5">
                    <a:shade val="50000"/>
                  </a:srgbClr>
                </a:solidFill>
              </a:rPr>
              <a:pPr/>
              <a:t>‹#›</a:t>
            </a:fld>
            <a:endParaRPr lang="zh-TW" altLang="en-US">
              <a:solidFill>
                <a:srgbClr val="FFF9E5">
                  <a:shade val="50000"/>
                </a:srgbClr>
              </a:solidFill>
            </a:endParaRPr>
          </a:p>
        </p:txBody>
      </p:sp>
    </p:spTree>
    <p:extLst>
      <p:ext uri="{BB962C8B-B14F-4D97-AF65-F5344CB8AC3E}">
        <p14:creationId xmlns:p14="http://schemas.microsoft.com/office/powerpoint/2010/main" val="32397863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6FFED64-0C55-495D-A3E8-0900C297FE56}" type="datetimeFigureOut">
              <a:rPr lang="zh-TW" altLang="en-US" smtClean="0">
                <a:solidFill>
                  <a:prstClr val="black">
                    <a:tint val="75000"/>
                  </a:prstClr>
                </a:solidFill>
              </a:rPr>
              <a:pPr/>
              <a:t>2017/2/14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693A8E6-D5E8-4E67-B380-44874721D8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357295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6FFED64-0C55-495D-A3E8-0900C297FE56}" type="datetimeFigureOut">
              <a:rPr lang="zh-TW" altLang="en-US" smtClean="0">
                <a:solidFill>
                  <a:prstClr val="black">
                    <a:tint val="75000"/>
                  </a:prstClr>
                </a:solidFill>
              </a:rPr>
              <a:pPr/>
              <a:t>2017/2/14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693A8E6-D5E8-4E67-B380-44874721D89D}" type="slidenum">
              <a:rPr lang="zh-TW" altLang="en-US" smtClean="0">
                <a:solidFill>
                  <a:prstClr val="black">
                    <a:tint val="75000"/>
                  </a:prstClr>
                </a:solidFill>
              </a:rPr>
              <a:pPr/>
              <a:t>‹#›</a:t>
            </a:fld>
            <a:endParaRPr lang="zh-TW" altLang="en-US">
              <a:solidFill>
                <a:prstClr val="black">
                  <a:tint val="75000"/>
                </a:prstClr>
              </a:solidFill>
            </a:endParaRPr>
          </a:p>
        </p:txBody>
      </p:sp>
      <p:sp>
        <p:nvSpPr>
          <p:cNvPr id="7" name="矩形 6"/>
          <p:cNvSpPr/>
          <p:nvPr userDrawn="1"/>
        </p:nvSpPr>
        <p:spPr>
          <a:xfrm>
            <a:off x="0" y="-27384"/>
            <a:ext cx="12192000" cy="1152128"/>
          </a:xfrm>
          <a:prstGeom prst="rect">
            <a:avLst/>
          </a:prstGeom>
          <a:solidFill>
            <a:srgbClr val="EF792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solidFill>
                <a:prstClr val="white"/>
              </a:solidFill>
            </a:endParaRPr>
          </a:p>
        </p:txBody>
      </p:sp>
      <p:pic>
        <p:nvPicPr>
          <p:cNvPr id="8" name="圖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5830" y="-27385"/>
            <a:ext cx="1536172" cy="1152129"/>
          </a:xfrm>
          <a:prstGeom prst="rect">
            <a:avLst/>
          </a:prstGeom>
        </p:spPr>
      </p:pic>
    </p:spTree>
    <p:extLst>
      <p:ext uri="{BB962C8B-B14F-4D97-AF65-F5344CB8AC3E}">
        <p14:creationId xmlns:p14="http://schemas.microsoft.com/office/powerpoint/2010/main" val="10141859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6FFED64-0C55-495D-A3E8-0900C297FE56}" type="datetimeFigureOut">
              <a:rPr lang="zh-TW" altLang="en-US" smtClean="0">
                <a:solidFill>
                  <a:prstClr val="black">
                    <a:tint val="75000"/>
                  </a:prstClr>
                </a:solidFill>
              </a:rPr>
              <a:pPr/>
              <a:t>2017/2/14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693A8E6-D5E8-4E67-B380-44874721D8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64588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09600" y="71440"/>
            <a:ext cx="10972800" cy="914400"/>
          </a:xfrm>
        </p:spPr>
        <p:txBody>
          <a:bodyPr tIns="0" bIns="0" anchor="b"/>
          <a:lstStyle>
            <a:lvl1pPr algn="l">
              <a:buNone/>
              <a:defRPr sz="5000" b="1"/>
            </a:lvl1pPr>
          </a:lstStyle>
          <a:p>
            <a:r>
              <a:rPr lang="zh-TW" altLang="en-US" smtClean="0"/>
              <a:t>按一下以編輯母片標題樣式</a:t>
            </a:r>
            <a:endParaRPr lang="en-US" dirty="0"/>
          </a:p>
        </p:txBody>
      </p:sp>
      <p:sp>
        <p:nvSpPr>
          <p:cNvPr id="3" name="Text Placeholder 2"/>
          <p:cNvSpPr>
            <a:spLocks noGrp="1"/>
          </p:cNvSpPr>
          <p:nvPr>
            <p:ph type="body" idx="2"/>
          </p:nvPr>
        </p:nvSpPr>
        <p:spPr>
          <a:xfrm>
            <a:off x="609600" y="1133856"/>
            <a:ext cx="34544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4" name="Content Placeholder 3"/>
          <p:cNvSpPr>
            <a:spLocks noGrp="1"/>
          </p:cNvSpPr>
          <p:nvPr>
            <p:ph sz="half" idx="1"/>
          </p:nvPr>
        </p:nvSpPr>
        <p:spPr>
          <a:xfrm>
            <a:off x="4572000" y="1133472"/>
            <a:ext cx="70104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7CC790E7-C7FB-4B0A-9D8F-EDB0849FF132}" type="datetimeFigureOut">
              <a:rPr lang="zh-TW" altLang="en-US" smtClean="0"/>
              <a:t>2017/2/14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0E9A3E9-2670-4304-AE45-95DA0C9E4D9F}" type="slidenum">
              <a:rPr lang="zh-TW" altLang="en-US" smtClean="0"/>
              <a:t>‹#›</a:t>
            </a:fld>
            <a:endParaRPr lang="zh-TW" altLang="en-US"/>
          </a:p>
        </p:txBody>
      </p:sp>
    </p:spTree>
    <p:extLst>
      <p:ext uri="{BB962C8B-B14F-4D97-AF65-F5344CB8AC3E}">
        <p14:creationId xmlns:p14="http://schemas.microsoft.com/office/powerpoint/2010/main" val="9043197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6FFED64-0C55-495D-A3E8-0900C297FE56}" type="datetimeFigureOut">
              <a:rPr lang="zh-TW" altLang="en-US" smtClean="0">
                <a:solidFill>
                  <a:prstClr val="black">
                    <a:tint val="75000"/>
                  </a:prstClr>
                </a:solidFill>
              </a:rPr>
              <a:pPr/>
              <a:t>2017/2/14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693A8E6-D5E8-4E67-B380-44874721D8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200908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6FFED64-0C55-495D-A3E8-0900C297FE56}" type="datetimeFigureOut">
              <a:rPr lang="zh-TW" altLang="en-US" smtClean="0">
                <a:solidFill>
                  <a:prstClr val="black">
                    <a:tint val="75000"/>
                  </a:prstClr>
                </a:solidFill>
              </a:rPr>
              <a:pPr/>
              <a:t>2017/2/14</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5693A8E6-D5E8-4E67-B380-44874721D8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092972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6FFED64-0C55-495D-A3E8-0900C297FE56}" type="datetimeFigureOut">
              <a:rPr lang="zh-TW" altLang="en-US" smtClean="0">
                <a:solidFill>
                  <a:prstClr val="black">
                    <a:tint val="75000"/>
                  </a:prstClr>
                </a:solidFill>
              </a:rPr>
              <a:pPr/>
              <a:t>2017/2/14</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5693A8E6-D5E8-4E67-B380-44874721D8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329562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6FFED64-0C55-495D-A3E8-0900C297FE56}" type="datetimeFigureOut">
              <a:rPr lang="zh-TW" altLang="en-US" smtClean="0">
                <a:solidFill>
                  <a:prstClr val="black">
                    <a:tint val="75000"/>
                  </a:prstClr>
                </a:solidFill>
              </a:rPr>
              <a:pPr/>
              <a:t>2017/2/14</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5693A8E6-D5E8-4E67-B380-44874721D8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994806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6FFED64-0C55-495D-A3E8-0900C297FE56}" type="datetimeFigureOut">
              <a:rPr lang="zh-TW" altLang="en-US" smtClean="0">
                <a:solidFill>
                  <a:prstClr val="black">
                    <a:tint val="75000"/>
                  </a:prstClr>
                </a:solidFill>
              </a:rPr>
              <a:pPr/>
              <a:t>2017/2/14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693A8E6-D5E8-4E67-B380-44874721D8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977851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6FFED64-0C55-495D-A3E8-0900C297FE56}" type="datetimeFigureOut">
              <a:rPr lang="zh-TW" altLang="en-US" smtClean="0">
                <a:solidFill>
                  <a:prstClr val="black">
                    <a:tint val="75000"/>
                  </a:prstClr>
                </a:solidFill>
              </a:rPr>
              <a:pPr/>
              <a:t>2017/2/14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693A8E6-D5E8-4E67-B380-44874721D8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643523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6FFED64-0C55-495D-A3E8-0900C297FE56}" type="datetimeFigureOut">
              <a:rPr lang="zh-TW" altLang="en-US" smtClean="0">
                <a:solidFill>
                  <a:prstClr val="black">
                    <a:tint val="75000"/>
                  </a:prstClr>
                </a:solidFill>
              </a:rPr>
              <a:pPr/>
              <a:t>2017/2/14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693A8E6-D5E8-4E67-B380-44874721D8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27127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6FFED64-0C55-495D-A3E8-0900C297FE56}" type="datetimeFigureOut">
              <a:rPr lang="zh-TW" altLang="en-US" smtClean="0">
                <a:solidFill>
                  <a:prstClr val="black">
                    <a:tint val="75000"/>
                  </a:prstClr>
                </a:solidFill>
              </a:rPr>
              <a:pPr/>
              <a:t>2017/2/14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693A8E6-D5E8-4E67-B380-44874721D8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8732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01653" y="1981200"/>
            <a:ext cx="4572000" cy="522288"/>
          </a:xfrm>
        </p:spPr>
        <p:txBody>
          <a:bodyPr tIns="0" bIns="0" anchor="b"/>
          <a:lstStyle>
            <a:lvl1pPr algn="r">
              <a:buNone/>
              <a:defRPr sz="2000" b="1"/>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5457824" y="1066800"/>
            <a:ext cx="6096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501653" y="2543176"/>
            <a:ext cx="4572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7CC790E7-C7FB-4B0A-9D8F-EDB0849FF132}" type="datetimeFigureOut">
              <a:rPr lang="zh-TW" altLang="en-US" smtClean="0"/>
              <a:t>2017/2/14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a:xfrm>
            <a:off x="10871200" y="6356363"/>
            <a:ext cx="711200" cy="365125"/>
          </a:xfrm>
        </p:spPr>
        <p:txBody>
          <a:bodyPr/>
          <a:lstStyle/>
          <a:p>
            <a:fld id="{10E9A3E9-2670-4304-AE45-95DA0C9E4D9F}" type="slidenum">
              <a:rPr lang="zh-TW" altLang="en-US" smtClean="0"/>
              <a:t>‹#›</a:t>
            </a:fld>
            <a:endParaRPr lang="zh-TW" altLang="en-US"/>
          </a:p>
        </p:txBody>
      </p:sp>
    </p:spTree>
    <p:extLst>
      <p:ext uri="{BB962C8B-B14F-4D97-AF65-F5344CB8AC3E}">
        <p14:creationId xmlns:p14="http://schemas.microsoft.com/office/powerpoint/2010/main" val="89122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7.png"/><Relationship Id="rId3" Type="http://schemas.openxmlformats.org/officeDocument/2006/relationships/slideLayout" Target="../slideLayouts/slideLayout26.xml"/><Relationship Id="rId21" Type="http://schemas.openxmlformats.org/officeDocument/2006/relationships/image" Target="../media/image9.png"/><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6.png"/><Relationship Id="rId2" Type="http://schemas.openxmlformats.org/officeDocument/2006/relationships/slideLayout" Target="../slideLayouts/slideLayout25.xml"/><Relationship Id="rId16" Type="http://schemas.openxmlformats.org/officeDocument/2006/relationships/theme" Target="../theme/theme3.xml"/><Relationship Id="rId20" Type="http://schemas.microsoft.com/office/2007/relationships/hdphoto" Target="../media/hdphoto1.wdp"/><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image" Target="../media/image5.png"/><Relationship Id="rId10" Type="http://schemas.openxmlformats.org/officeDocument/2006/relationships/slideLayout" Target="../slideLayouts/slideLayout33.xml"/><Relationship Id="rId19" Type="http://schemas.openxmlformats.org/officeDocument/2006/relationships/image" Target="../media/image8.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14.png"/><Relationship Id="rId3" Type="http://schemas.openxmlformats.org/officeDocument/2006/relationships/slideLayout" Target="../slideLayouts/slideLayout41.xml"/><Relationship Id="rId21" Type="http://schemas.openxmlformats.org/officeDocument/2006/relationships/image" Target="../media/image16.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microsoft.com/office/2007/relationships/hdphoto" Target="../media/hdphoto2.wdp"/><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image" Target="../media/image15.pn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image" Target="../media/image1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gif"/><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17" Type="http://schemas.openxmlformats.org/officeDocument/2006/relationships/image" Target="../media/image5.png"/><Relationship Id="rId2" Type="http://schemas.openxmlformats.org/officeDocument/2006/relationships/slideLayout" Target="../slideLayouts/slideLayout56.xml"/><Relationship Id="rId16" Type="http://schemas.openxmlformats.org/officeDocument/2006/relationships/image" Target="../media/image4.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3.pn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12192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8" name="Flowchart: Document 7"/>
          <p:cNvSpPr/>
          <p:nvPr/>
        </p:nvSpPr>
        <p:spPr>
          <a:xfrm rot="10800000">
            <a:off x="1" y="1341134"/>
            <a:ext cx="12192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9" name="Title Placeholder 8"/>
          <p:cNvSpPr>
            <a:spLocks noGrp="1"/>
          </p:cNvSpPr>
          <p:nvPr>
            <p:ph type="title"/>
          </p:nvPr>
        </p:nvSpPr>
        <p:spPr>
          <a:xfrm>
            <a:off x="609600" y="533400"/>
            <a:ext cx="10972800" cy="1524000"/>
          </a:xfrm>
          <a:prstGeom prst="rect">
            <a:avLst/>
          </a:prstGeom>
        </p:spPr>
        <p:txBody>
          <a:bodyPr vert="horz" lIns="0" tIns="9144" rIns="0" bIns="9144" anchor="b">
            <a:normAutofit/>
          </a:bodyPr>
          <a:lstStyle/>
          <a:p>
            <a:r>
              <a:rPr lang="zh-TW" altLang="en-US" smtClean="0"/>
              <a:t>按一下以編輯母片標題樣式</a:t>
            </a:r>
            <a:endParaRPr lang="en-US" dirty="0"/>
          </a:p>
        </p:txBody>
      </p:sp>
      <p:sp>
        <p:nvSpPr>
          <p:cNvPr id="30" name="Text Placeholder 29"/>
          <p:cNvSpPr>
            <a:spLocks noGrp="1"/>
          </p:cNvSpPr>
          <p:nvPr>
            <p:ph type="body" idx="1"/>
          </p:nvPr>
        </p:nvSpPr>
        <p:spPr>
          <a:xfrm>
            <a:off x="609600" y="2179637"/>
            <a:ext cx="10972800" cy="4114800"/>
          </a:xfrm>
          <a:prstGeom prst="rect">
            <a:avLst/>
          </a:prstGeom>
        </p:spPr>
        <p:txBody>
          <a:bodyPr vert="horz" lIns="9144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0" name="Date Placeholder 9"/>
          <p:cNvSpPr>
            <a:spLocks noGrp="1"/>
          </p:cNvSpPr>
          <p:nvPr>
            <p:ph type="dt" sz="half" idx="2"/>
          </p:nvPr>
        </p:nvSpPr>
        <p:spPr>
          <a:xfrm>
            <a:off x="609600" y="6356363"/>
            <a:ext cx="2641600" cy="365125"/>
          </a:xfrm>
          <a:prstGeom prst="rect">
            <a:avLst/>
          </a:prstGeom>
        </p:spPr>
        <p:txBody>
          <a:bodyPr vert="horz" anchor="b"/>
          <a:lstStyle>
            <a:lvl1pPr algn="ctr">
              <a:defRPr sz="1200">
                <a:solidFill>
                  <a:schemeClr val="tx2">
                    <a:shade val="50000"/>
                  </a:schemeClr>
                </a:solidFill>
              </a:defRPr>
            </a:lvl1pPr>
          </a:lstStyle>
          <a:p>
            <a:fld id="{7CC790E7-C7FB-4B0A-9D8F-EDB0849FF132}" type="datetimeFigureOut">
              <a:rPr lang="zh-TW" altLang="en-US" smtClean="0"/>
              <a:t>2017/2/14</a:t>
            </a:fld>
            <a:endParaRPr lang="zh-TW" altLang="en-US"/>
          </a:p>
        </p:txBody>
      </p:sp>
      <p:sp>
        <p:nvSpPr>
          <p:cNvPr id="22" name="Footer Placeholder 21"/>
          <p:cNvSpPr>
            <a:spLocks noGrp="1"/>
          </p:cNvSpPr>
          <p:nvPr>
            <p:ph type="ftr" sz="quarter" idx="3"/>
          </p:nvPr>
        </p:nvSpPr>
        <p:spPr>
          <a:xfrm>
            <a:off x="3251200" y="6356363"/>
            <a:ext cx="3860800" cy="365125"/>
          </a:xfrm>
          <a:prstGeom prst="rect">
            <a:avLst/>
          </a:prstGeom>
        </p:spPr>
        <p:txBody>
          <a:bodyPr vert="horz" lIns="0" anchor="b"/>
          <a:lstStyle>
            <a:lvl1pPr algn="l">
              <a:defRPr sz="1200">
                <a:solidFill>
                  <a:schemeClr val="tx2">
                    <a:shade val="50000"/>
                  </a:schemeClr>
                </a:solidFill>
              </a:defRPr>
            </a:lvl1pPr>
          </a:lstStyle>
          <a:p>
            <a:endParaRPr lang="zh-TW" altLang="en-US"/>
          </a:p>
        </p:txBody>
      </p:sp>
      <p:sp>
        <p:nvSpPr>
          <p:cNvPr id="18" name="Slide Number Placeholder 17"/>
          <p:cNvSpPr>
            <a:spLocks noGrp="1"/>
          </p:cNvSpPr>
          <p:nvPr>
            <p:ph type="sldNum" sz="quarter" idx="4"/>
          </p:nvPr>
        </p:nvSpPr>
        <p:spPr>
          <a:xfrm>
            <a:off x="10871200" y="6356363"/>
            <a:ext cx="711200" cy="365125"/>
          </a:xfrm>
          <a:prstGeom prst="rect">
            <a:avLst/>
          </a:prstGeom>
        </p:spPr>
        <p:txBody>
          <a:bodyPr vert="horz" lIns="91440" rIns="0" anchor="b"/>
          <a:lstStyle>
            <a:lvl1pPr algn="r">
              <a:defRPr sz="1400">
                <a:solidFill>
                  <a:schemeClr val="tx2">
                    <a:shade val="50000"/>
                  </a:schemeClr>
                </a:solidFill>
              </a:defRPr>
            </a:lvl1pPr>
          </a:lstStyle>
          <a:p>
            <a:fld id="{10E9A3E9-2670-4304-AE45-95DA0C9E4D9F}" type="slidenum">
              <a:rPr lang="zh-TW" altLang="en-US" smtClean="0"/>
              <a:t>‹#›</a:t>
            </a:fld>
            <a:endParaRPr lang="zh-TW" altLang="en-US"/>
          </a:p>
        </p:txBody>
      </p:sp>
    </p:spTree>
    <p:extLst>
      <p:ext uri="{BB962C8B-B14F-4D97-AF65-F5344CB8AC3E}">
        <p14:creationId xmlns:p14="http://schemas.microsoft.com/office/powerpoint/2010/main" val="11990614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White">
          <a:xfrm>
            <a:off x="431800" y="188922"/>
            <a:ext cx="113284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ltLang="zh-TW"/>
              <a:t>Title</a:t>
            </a:r>
            <a:r>
              <a:rPr lang="zh-TW" altLang="en-US"/>
              <a:t>我</a:t>
            </a:r>
            <a:endParaRPr lang="ko-KR" altLang="en-US"/>
          </a:p>
        </p:txBody>
      </p:sp>
      <p:sp>
        <p:nvSpPr>
          <p:cNvPr id="1027" name="Rectangle 3"/>
          <p:cNvSpPr>
            <a:spLocks noGrp="1" noChangeArrowheads="1"/>
          </p:cNvSpPr>
          <p:nvPr>
            <p:ph type="body" idx="1"/>
          </p:nvPr>
        </p:nvSpPr>
        <p:spPr bwMode="blackWhite">
          <a:xfrm>
            <a:off x="334440" y="1196983"/>
            <a:ext cx="11713633"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ltLang="ko-KR"/>
              <a:t>Line 1</a:t>
            </a:r>
            <a:r>
              <a:rPr lang="zh-TW" altLang="en-US"/>
              <a:t>我</a:t>
            </a:r>
            <a:endParaRPr lang="ko-KR" altLang="en-US"/>
          </a:p>
          <a:p>
            <a:pPr lvl="1"/>
            <a:r>
              <a:rPr lang="en-US" altLang="ko-KR"/>
              <a:t>Line 2</a:t>
            </a:r>
          </a:p>
          <a:p>
            <a:pPr lvl="2"/>
            <a:r>
              <a:rPr lang="en-US" altLang="ko-KR"/>
              <a:t>Line 3</a:t>
            </a:r>
          </a:p>
          <a:p>
            <a:pPr lvl="3"/>
            <a:r>
              <a:rPr lang="en-US" altLang="ko-KR"/>
              <a:t>Line 4</a:t>
            </a:r>
          </a:p>
          <a:p>
            <a:pPr lvl="4"/>
            <a:r>
              <a:rPr lang="en-US" altLang="ko-KR"/>
              <a:t>Line 5</a:t>
            </a:r>
          </a:p>
        </p:txBody>
      </p:sp>
      <p:sp>
        <p:nvSpPr>
          <p:cNvPr id="784389" name="Rectangle 5"/>
          <p:cNvSpPr>
            <a:spLocks noGrp="1" noChangeArrowheads="1"/>
          </p:cNvSpPr>
          <p:nvPr>
            <p:ph type="sldNum" sz="quarter" idx="4"/>
          </p:nvPr>
        </p:nvSpPr>
        <p:spPr bwMode="auto">
          <a:xfrm>
            <a:off x="11176000" y="6524634"/>
            <a:ext cx="1016000" cy="333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400" b="0">
                <a:latin typeface="+mn-lt"/>
                <a:ea typeface="華康粗黑體" pitchFamily="49" charset="-120"/>
                <a:cs typeface="+mn-cs"/>
              </a:defRPr>
            </a:lvl1pPr>
          </a:lstStyle>
          <a:p>
            <a:pPr fontAlgn="base">
              <a:spcBef>
                <a:spcPct val="0"/>
              </a:spcBef>
              <a:spcAft>
                <a:spcPct val="0"/>
              </a:spcAft>
              <a:defRPr/>
            </a:pPr>
            <a:fld id="{087DEC1E-E73D-044C-BD97-F7F0D03A16E1}" type="slidenum">
              <a:rPr lang="en-US" altLang="zh-TW">
                <a:solidFill>
                  <a:srgbClr val="000000"/>
                </a:solidFill>
              </a:rPr>
              <a:pPr fontAlgn="base">
                <a:spcBef>
                  <a:spcPct val="0"/>
                </a:spcBef>
                <a:spcAft>
                  <a:spcPct val="0"/>
                </a:spcAft>
                <a:defRPr/>
              </a:pPr>
              <a:t>‹#›</a:t>
            </a:fld>
            <a:endParaRPr lang="en-US" altLang="zh-TW" dirty="0">
              <a:solidFill>
                <a:srgbClr val="000000"/>
              </a:solidFill>
            </a:endParaRPr>
          </a:p>
        </p:txBody>
      </p:sp>
      <p:pic>
        <p:nvPicPr>
          <p:cNvPr id="1029" name="Picture 8" descr="logo_11"/>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245539" y="269884"/>
            <a:ext cx="844551"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6"/>
          <p:cNvSpPr txBox="1">
            <a:spLocks noChangeArrowheads="1"/>
          </p:cNvSpPr>
          <p:nvPr userDrawn="1"/>
        </p:nvSpPr>
        <p:spPr bwMode="auto">
          <a:xfrm>
            <a:off x="0" y="6553209"/>
            <a:ext cx="1003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chemeClr val="tx1"/>
                </a:solidFill>
                <a:latin typeface="Times New Roman" charset="0"/>
                <a:ea typeface="新細明體" charset="0"/>
                <a:cs typeface="新細明體" charset="0"/>
              </a:defRPr>
            </a:lvl1pPr>
            <a:lvl2pPr marL="742950" indent="-285750">
              <a:defRPr kumimoji="1" sz="2000" b="1">
                <a:solidFill>
                  <a:schemeClr val="tx1"/>
                </a:solidFill>
                <a:latin typeface="Times New Roman" charset="0"/>
                <a:ea typeface="新細明體" charset="0"/>
                <a:cs typeface="新細明體" charset="0"/>
              </a:defRPr>
            </a:lvl2pPr>
            <a:lvl3pPr marL="1143000" indent="-228600">
              <a:defRPr kumimoji="1" sz="2000" b="1">
                <a:solidFill>
                  <a:schemeClr val="tx1"/>
                </a:solidFill>
                <a:latin typeface="Times New Roman" charset="0"/>
                <a:ea typeface="新細明體" charset="0"/>
                <a:cs typeface="新細明體" charset="0"/>
              </a:defRPr>
            </a:lvl3pPr>
            <a:lvl4pPr marL="1600200" indent="-228600">
              <a:defRPr kumimoji="1" sz="2000" b="1">
                <a:solidFill>
                  <a:schemeClr val="tx1"/>
                </a:solidFill>
                <a:latin typeface="Times New Roman" charset="0"/>
                <a:ea typeface="新細明體" charset="0"/>
                <a:cs typeface="新細明體" charset="0"/>
              </a:defRPr>
            </a:lvl4pPr>
            <a:lvl5pPr marL="2057400" indent="-228600">
              <a:defRPr kumimoji="1" sz="2000" b="1">
                <a:solidFill>
                  <a:schemeClr val="tx1"/>
                </a:solidFill>
                <a:latin typeface="Times New Roman" charset="0"/>
                <a:ea typeface="新細明體" charset="0"/>
                <a:cs typeface="新細明體" charset="0"/>
              </a:defRPr>
            </a:lvl5pPr>
            <a:lvl6pPr marL="2514600" indent="-228600" eaLnBrk="0" fontAlgn="base" hangingPunct="0">
              <a:spcBef>
                <a:spcPct val="0"/>
              </a:spcBef>
              <a:spcAft>
                <a:spcPct val="0"/>
              </a:spcAft>
              <a:defRPr kumimoji="1" sz="2000" b="1">
                <a:solidFill>
                  <a:schemeClr val="tx1"/>
                </a:solidFill>
                <a:latin typeface="Times New Roman" charset="0"/>
                <a:ea typeface="新細明體" charset="0"/>
                <a:cs typeface="新細明體" charset="0"/>
              </a:defRPr>
            </a:lvl6pPr>
            <a:lvl7pPr marL="2971800" indent="-228600" eaLnBrk="0" fontAlgn="base" hangingPunct="0">
              <a:spcBef>
                <a:spcPct val="0"/>
              </a:spcBef>
              <a:spcAft>
                <a:spcPct val="0"/>
              </a:spcAft>
              <a:defRPr kumimoji="1" sz="2000" b="1">
                <a:solidFill>
                  <a:schemeClr val="tx1"/>
                </a:solidFill>
                <a:latin typeface="Times New Roman" charset="0"/>
                <a:ea typeface="新細明體" charset="0"/>
                <a:cs typeface="新細明體" charset="0"/>
              </a:defRPr>
            </a:lvl7pPr>
            <a:lvl8pPr marL="3429000" indent="-228600" eaLnBrk="0" fontAlgn="base" hangingPunct="0">
              <a:spcBef>
                <a:spcPct val="0"/>
              </a:spcBef>
              <a:spcAft>
                <a:spcPct val="0"/>
              </a:spcAft>
              <a:defRPr kumimoji="1" sz="2000" b="1">
                <a:solidFill>
                  <a:schemeClr val="tx1"/>
                </a:solidFill>
                <a:latin typeface="Times New Roman" charset="0"/>
                <a:ea typeface="新細明體" charset="0"/>
                <a:cs typeface="新細明體" charset="0"/>
              </a:defRPr>
            </a:lvl8pPr>
            <a:lvl9pPr marL="3886200" indent="-228600" eaLnBrk="0" fontAlgn="base" hangingPunct="0">
              <a:spcBef>
                <a:spcPct val="0"/>
              </a:spcBef>
              <a:spcAft>
                <a:spcPct val="0"/>
              </a:spcAft>
              <a:defRPr kumimoji="1" sz="2000" b="1">
                <a:solidFill>
                  <a:schemeClr val="tx1"/>
                </a:solidFill>
                <a:latin typeface="Times New Roman" charset="0"/>
                <a:ea typeface="新細明體" charset="0"/>
                <a:cs typeface="新細明體" charset="0"/>
              </a:defRPr>
            </a:lvl9pPr>
          </a:lstStyle>
          <a:p>
            <a:pPr fontAlgn="base">
              <a:spcBef>
                <a:spcPct val="50000"/>
              </a:spcBef>
              <a:spcAft>
                <a:spcPct val="0"/>
              </a:spcAft>
            </a:pPr>
            <a:r>
              <a:rPr kumimoji="0" lang="en-US" altLang="zh-TW" sz="1400" dirty="0">
                <a:solidFill>
                  <a:srgbClr val="000000"/>
                </a:solidFill>
                <a:latin typeface="Calibri" charset="0"/>
                <a:ea typeface="華康粗黑體" charset="0"/>
                <a:cs typeface="華康粗黑體" charset="0"/>
              </a:rPr>
              <a:t>Lee / Data Analytics for </a:t>
            </a:r>
            <a:r>
              <a:rPr kumimoji="0" lang="en-US" altLang="zh-TW" sz="1400" dirty="0" err="1">
                <a:solidFill>
                  <a:srgbClr val="000000"/>
                </a:solidFill>
                <a:latin typeface="Calibri" charset="0"/>
                <a:ea typeface="華康粗黑體" charset="0"/>
                <a:cs typeface="華康粗黑體" charset="0"/>
              </a:rPr>
              <a:t>IoT</a:t>
            </a:r>
            <a:r>
              <a:rPr kumimoji="0" lang="en-US" altLang="zh-TW" sz="1400" dirty="0">
                <a:solidFill>
                  <a:srgbClr val="000000"/>
                </a:solidFill>
                <a:latin typeface="Calibri" charset="0"/>
                <a:ea typeface="華康粗黑體" charset="0"/>
                <a:cs typeface="華康粗黑體" charset="0"/>
              </a:rPr>
              <a:t> Applications / </a:t>
            </a:r>
            <a:r>
              <a:rPr kumimoji="0" lang="en-US" altLang="zh-TW" sz="1400" dirty="0" smtClean="0">
                <a:solidFill>
                  <a:srgbClr val="000000"/>
                </a:solidFill>
                <a:latin typeface="Calibri" charset="0"/>
                <a:ea typeface="華康粗黑體" charset="0"/>
                <a:cs typeface="華康粗黑體" charset="0"/>
              </a:rPr>
              <a:t>Big Data One Day </a:t>
            </a:r>
            <a:r>
              <a:rPr kumimoji="0" lang="en-US" altLang="zh-TW" sz="1400" dirty="0" err="1" smtClean="0">
                <a:solidFill>
                  <a:srgbClr val="000000"/>
                </a:solidFill>
                <a:latin typeface="Calibri" charset="0"/>
                <a:ea typeface="華康粗黑體" charset="0"/>
                <a:cs typeface="華康粗黑體" charset="0"/>
              </a:rPr>
              <a:t>Workshop@NSYSU</a:t>
            </a:r>
            <a:r>
              <a:rPr kumimoji="0" lang="en-US" altLang="zh-TW" sz="1400" dirty="0" smtClean="0">
                <a:solidFill>
                  <a:srgbClr val="000000"/>
                </a:solidFill>
                <a:latin typeface="Calibri" charset="0"/>
                <a:ea typeface="華康粗黑體" charset="0"/>
                <a:cs typeface="華康粗黑體" charset="0"/>
              </a:rPr>
              <a:t>, Nov. 12, </a:t>
            </a:r>
            <a:r>
              <a:rPr kumimoji="0" lang="en-US" altLang="zh-TW" sz="1400" dirty="0">
                <a:solidFill>
                  <a:srgbClr val="000000"/>
                </a:solidFill>
                <a:latin typeface="Calibri" charset="0"/>
                <a:ea typeface="華康粗黑體" charset="0"/>
                <a:cs typeface="華康粗黑體" charset="0"/>
              </a:rPr>
              <a:t>2015</a:t>
            </a:r>
          </a:p>
        </p:txBody>
      </p:sp>
      <p:grpSp>
        <p:nvGrpSpPr>
          <p:cNvPr id="1031" name="群組 10"/>
          <p:cNvGrpSpPr>
            <a:grpSpLocks noChangeAspect="1"/>
          </p:cNvGrpSpPr>
          <p:nvPr userDrawn="1"/>
        </p:nvGrpSpPr>
        <p:grpSpPr bwMode="auto">
          <a:xfrm>
            <a:off x="11178123" y="198447"/>
            <a:ext cx="986367" cy="695325"/>
            <a:chOff x="8348870" y="159024"/>
            <a:chExt cx="815008" cy="765315"/>
          </a:xfrm>
        </p:grpSpPr>
        <p:sp>
          <p:nvSpPr>
            <p:cNvPr id="10" name="矩形 9"/>
            <p:cNvSpPr/>
            <p:nvPr userDrawn="1"/>
          </p:nvSpPr>
          <p:spPr bwMode="auto">
            <a:xfrm>
              <a:off x="8348870" y="159024"/>
              <a:ext cx="755544" cy="765315"/>
            </a:xfrm>
            <a:prstGeom prst="rect">
              <a:avLst/>
            </a:prstGeom>
            <a:ln>
              <a:noFill/>
              <a:headEnd type="none" w="med" len="med"/>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a:lstStyle/>
            <a:p>
              <a:pPr fontAlgn="base">
                <a:spcBef>
                  <a:spcPct val="0"/>
                </a:spcBef>
                <a:spcAft>
                  <a:spcPct val="0"/>
                </a:spcAft>
                <a:defRPr/>
              </a:pPr>
              <a:endParaRPr kumimoji="1" lang="zh-TW" altLang="en-US" sz="2000">
                <a:solidFill>
                  <a:srgbClr val="000000"/>
                </a:solidFill>
                <a:latin typeface="Times New Roman" pitchFamily="18" charset="0"/>
              </a:endParaRPr>
            </a:p>
          </p:txBody>
        </p:sp>
        <p:pic>
          <p:nvPicPr>
            <p:cNvPr id="1034" name="Picture 1" descr="logo.png"/>
            <p:cNvPicPr>
              <a:picLocks noChangeAspect="1"/>
            </p:cNvPicPr>
            <p:nvPr userDrawn="1"/>
          </p:nvPicPr>
          <p:blipFill>
            <a:blip r:embed="rId15">
              <a:extLst>
                <a:ext uri="{28A0092B-C50C-407E-A947-70E740481C1C}">
                  <a14:useLocalDpi xmlns:a14="http://schemas.microsoft.com/office/drawing/2010/main" val="0"/>
                </a:ext>
              </a:extLst>
            </a:blip>
            <a:srcRect r="83018"/>
            <a:stretch>
              <a:fillRect/>
            </a:stretch>
          </p:blipFill>
          <p:spPr bwMode="auto">
            <a:xfrm>
              <a:off x="8409484" y="182217"/>
              <a:ext cx="754394" cy="71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2" name="圖片 8" descr="中文校徽.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217152" y="201622"/>
            <a:ext cx="920749"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039564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3600" b="1">
          <a:solidFill>
            <a:srgbClr val="1D6EA7"/>
          </a:solidFill>
          <a:latin typeface="+mj-lt"/>
          <a:ea typeface="+mj-ea"/>
          <a:cs typeface="新細明體" charset="0"/>
        </a:defRPr>
      </a:lvl1pPr>
      <a:lvl2pPr algn="ctr" rtl="0" eaLnBrk="1" fontAlgn="base" hangingPunct="1">
        <a:spcBef>
          <a:spcPct val="0"/>
        </a:spcBef>
        <a:spcAft>
          <a:spcPct val="0"/>
        </a:spcAft>
        <a:defRPr kumimoji="1" sz="3600" b="1">
          <a:solidFill>
            <a:srgbClr val="1D6EA7"/>
          </a:solidFill>
          <a:latin typeface="Calibri" pitchFamily="34" charset="0"/>
          <a:ea typeface="新細明體" pitchFamily="18" charset="-120"/>
          <a:cs typeface="新細明體" charset="0"/>
        </a:defRPr>
      </a:lvl2pPr>
      <a:lvl3pPr algn="ctr" rtl="0" eaLnBrk="1" fontAlgn="base" hangingPunct="1">
        <a:spcBef>
          <a:spcPct val="0"/>
        </a:spcBef>
        <a:spcAft>
          <a:spcPct val="0"/>
        </a:spcAft>
        <a:defRPr kumimoji="1" sz="3600" b="1">
          <a:solidFill>
            <a:srgbClr val="1D6EA7"/>
          </a:solidFill>
          <a:latin typeface="Calibri" pitchFamily="34" charset="0"/>
          <a:ea typeface="新細明體" pitchFamily="18" charset="-120"/>
          <a:cs typeface="新細明體" charset="0"/>
        </a:defRPr>
      </a:lvl3pPr>
      <a:lvl4pPr algn="ctr" rtl="0" eaLnBrk="1" fontAlgn="base" hangingPunct="1">
        <a:spcBef>
          <a:spcPct val="0"/>
        </a:spcBef>
        <a:spcAft>
          <a:spcPct val="0"/>
        </a:spcAft>
        <a:defRPr kumimoji="1" sz="3600" b="1">
          <a:solidFill>
            <a:srgbClr val="1D6EA7"/>
          </a:solidFill>
          <a:latin typeface="Calibri" pitchFamily="34" charset="0"/>
          <a:ea typeface="新細明體" pitchFamily="18" charset="-120"/>
          <a:cs typeface="新細明體" charset="0"/>
        </a:defRPr>
      </a:lvl4pPr>
      <a:lvl5pPr algn="ctr" rtl="0" eaLnBrk="1" fontAlgn="base" hangingPunct="1">
        <a:spcBef>
          <a:spcPct val="0"/>
        </a:spcBef>
        <a:spcAft>
          <a:spcPct val="0"/>
        </a:spcAft>
        <a:defRPr kumimoji="1" sz="3600" b="1">
          <a:solidFill>
            <a:srgbClr val="1D6EA7"/>
          </a:solidFill>
          <a:latin typeface="Calibri" pitchFamily="34" charset="0"/>
          <a:ea typeface="新細明體" pitchFamily="18" charset="-120"/>
          <a:cs typeface="新細明體" charset="0"/>
        </a:defRPr>
      </a:lvl5pPr>
      <a:lvl6pPr marL="457200" algn="ctr" rtl="0" eaLnBrk="1" fontAlgn="base" hangingPunct="1">
        <a:spcBef>
          <a:spcPct val="0"/>
        </a:spcBef>
        <a:spcAft>
          <a:spcPct val="0"/>
        </a:spcAft>
        <a:defRPr kumimoji="1" sz="3600" b="1">
          <a:solidFill>
            <a:srgbClr val="1D6EA7"/>
          </a:solidFill>
          <a:latin typeface="Calibri" pitchFamily="34" charset="0"/>
          <a:ea typeface="新細明體" pitchFamily="18" charset="-120"/>
        </a:defRPr>
      </a:lvl6pPr>
      <a:lvl7pPr marL="914400" algn="ctr" rtl="0" eaLnBrk="1" fontAlgn="base" hangingPunct="1">
        <a:spcBef>
          <a:spcPct val="0"/>
        </a:spcBef>
        <a:spcAft>
          <a:spcPct val="0"/>
        </a:spcAft>
        <a:defRPr kumimoji="1" sz="3600" b="1">
          <a:solidFill>
            <a:srgbClr val="1D6EA7"/>
          </a:solidFill>
          <a:latin typeface="Calibri" pitchFamily="34" charset="0"/>
          <a:ea typeface="新細明體" pitchFamily="18" charset="-120"/>
        </a:defRPr>
      </a:lvl7pPr>
      <a:lvl8pPr marL="1371600" algn="ctr" rtl="0" eaLnBrk="1" fontAlgn="base" hangingPunct="1">
        <a:spcBef>
          <a:spcPct val="0"/>
        </a:spcBef>
        <a:spcAft>
          <a:spcPct val="0"/>
        </a:spcAft>
        <a:defRPr kumimoji="1" sz="3600" b="1">
          <a:solidFill>
            <a:srgbClr val="1D6EA7"/>
          </a:solidFill>
          <a:latin typeface="Calibri" pitchFamily="34" charset="0"/>
          <a:ea typeface="新細明體" pitchFamily="18" charset="-120"/>
        </a:defRPr>
      </a:lvl8pPr>
      <a:lvl9pPr marL="1828800" algn="ctr" rtl="0" eaLnBrk="1" fontAlgn="base" hangingPunct="1">
        <a:spcBef>
          <a:spcPct val="0"/>
        </a:spcBef>
        <a:spcAft>
          <a:spcPct val="0"/>
        </a:spcAft>
        <a:defRPr kumimoji="1" sz="3600" b="1">
          <a:solidFill>
            <a:srgbClr val="1D6EA7"/>
          </a:solidFill>
          <a:latin typeface="Calibri" pitchFamily="34" charset="0"/>
          <a:ea typeface="新細明體" pitchFamily="18" charset="-120"/>
        </a:defRPr>
      </a:lvl9pPr>
    </p:titleStyle>
    <p:bodyStyle>
      <a:lvl1pPr marL="342900" indent="-342900" algn="l" rtl="0" eaLnBrk="1" fontAlgn="base" hangingPunct="1">
        <a:lnSpc>
          <a:spcPct val="120000"/>
        </a:lnSpc>
        <a:spcBef>
          <a:spcPct val="10000"/>
        </a:spcBef>
        <a:spcAft>
          <a:spcPct val="10000"/>
        </a:spcAft>
        <a:buClr>
          <a:schemeClr val="tx2"/>
        </a:buClr>
        <a:buSzPct val="80000"/>
        <a:buFont typeface="Wingdings" charset="2"/>
        <a:buBlip>
          <a:blip r:embed="rId17"/>
        </a:buBlip>
        <a:defRPr kumimoji="1" sz="2800">
          <a:solidFill>
            <a:schemeClr val="tx1"/>
          </a:solidFill>
          <a:latin typeface="+mn-lt"/>
          <a:ea typeface="+mn-ea"/>
          <a:cs typeface="新細明體" charset="0"/>
        </a:defRPr>
      </a:lvl1pPr>
      <a:lvl2pPr marL="742950" indent="-285750" algn="l" rtl="0" eaLnBrk="1" fontAlgn="base" hangingPunct="1">
        <a:lnSpc>
          <a:spcPct val="120000"/>
        </a:lnSpc>
        <a:spcBef>
          <a:spcPct val="10000"/>
        </a:spcBef>
        <a:spcAft>
          <a:spcPct val="10000"/>
        </a:spcAft>
        <a:buClr>
          <a:schemeClr val="tx1"/>
        </a:buClr>
        <a:buSzPct val="70000"/>
        <a:buBlip>
          <a:blip r:embed="rId18"/>
        </a:buBlip>
        <a:defRPr kumimoji="1" sz="2400">
          <a:solidFill>
            <a:schemeClr val="tx1"/>
          </a:solidFill>
          <a:latin typeface="+mn-lt"/>
          <a:ea typeface="+mn-ea"/>
          <a:cs typeface="新細明體" charset="0"/>
        </a:defRPr>
      </a:lvl2pPr>
      <a:lvl3pPr marL="1143000" indent="-228600" algn="l" rtl="0" eaLnBrk="1" fontAlgn="base" hangingPunct="1">
        <a:lnSpc>
          <a:spcPct val="120000"/>
        </a:lnSpc>
        <a:spcBef>
          <a:spcPct val="10000"/>
        </a:spcBef>
        <a:spcAft>
          <a:spcPct val="10000"/>
        </a:spcAft>
        <a:buClr>
          <a:schemeClr val="tx1"/>
        </a:buClr>
        <a:buSzPct val="75000"/>
        <a:buFont typeface="Wingdings" charset="2"/>
        <a:buChar char=""/>
        <a:defRPr kumimoji="1" sz="2000">
          <a:solidFill>
            <a:schemeClr val="tx1"/>
          </a:solidFill>
          <a:latin typeface="+mn-lt"/>
          <a:ea typeface="+mn-ea"/>
          <a:cs typeface="新細明體" charset="0"/>
        </a:defRPr>
      </a:lvl3pPr>
      <a:lvl4pPr marL="1600200" indent="-228600" algn="l" rtl="0" eaLnBrk="1" fontAlgn="base" hangingPunct="1">
        <a:lnSpc>
          <a:spcPct val="120000"/>
        </a:lnSpc>
        <a:spcBef>
          <a:spcPct val="10000"/>
        </a:spcBef>
        <a:spcAft>
          <a:spcPct val="10000"/>
        </a:spcAft>
        <a:buClr>
          <a:schemeClr val="tx1"/>
        </a:buClr>
        <a:buSzPct val="75000"/>
        <a:buChar char="–"/>
        <a:defRPr kumimoji="1" sz="2000">
          <a:solidFill>
            <a:schemeClr val="tx1"/>
          </a:solidFill>
          <a:latin typeface="+mn-lt"/>
          <a:ea typeface="+mn-ea"/>
          <a:cs typeface="新細明體" charset="0"/>
        </a:defRPr>
      </a:lvl4pPr>
      <a:lvl5pPr marL="2057400" indent="-228600" algn="l" rtl="0" eaLnBrk="1" fontAlgn="base" hangingPunct="1">
        <a:lnSpc>
          <a:spcPct val="120000"/>
        </a:lnSpc>
        <a:spcBef>
          <a:spcPct val="10000"/>
        </a:spcBef>
        <a:spcAft>
          <a:spcPct val="10000"/>
        </a:spcAft>
        <a:buClr>
          <a:schemeClr val="tx1"/>
        </a:buClr>
        <a:buSzPct val="75000"/>
        <a:buChar char="•"/>
        <a:defRPr kumimoji="1" sz="2000">
          <a:solidFill>
            <a:schemeClr val="tx1"/>
          </a:solidFill>
          <a:latin typeface="+mn-lt"/>
          <a:ea typeface="+mn-ea"/>
          <a:cs typeface="新細明體" charset="0"/>
        </a:defRPr>
      </a:lvl5pPr>
      <a:lvl6pPr marL="2514600" indent="-228600" algn="l" rtl="0" eaLnBrk="1" fontAlgn="base" hangingPunct="1">
        <a:lnSpc>
          <a:spcPct val="120000"/>
        </a:lnSpc>
        <a:spcBef>
          <a:spcPct val="10000"/>
        </a:spcBef>
        <a:spcAft>
          <a:spcPct val="10000"/>
        </a:spcAft>
        <a:buClr>
          <a:schemeClr val="tx1"/>
        </a:buClr>
        <a:buSzPct val="75000"/>
        <a:buChar char="•"/>
        <a:defRPr kumimoji="1" sz="2000">
          <a:solidFill>
            <a:schemeClr val="tx1"/>
          </a:solidFill>
          <a:latin typeface="+mn-lt"/>
          <a:ea typeface="+mn-ea"/>
        </a:defRPr>
      </a:lvl6pPr>
      <a:lvl7pPr marL="2971800" indent="-228600" algn="l" rtl="0" eaLnBrk="1" fontAlgn="base" hangingPunct="1">
        <a:lnSpc>
          <a:spcPct val="120000"/>
        </a:lnSpc>
        <a:spcBef>
          <a:spcPct val="10000"/>
        </a:spcBef>
        <a:spcAft>
          <a:spcPct val="10000"/>
        </a:spcAft>
        <a:buClr>
          <a:schemeClr val="tx1"/>
        </a:buClr>
        <a:buSzPct val="75000"/>
        <a:buChar char="•"/>
        <a:defRPr kumimoji="1" sz="2000">
          <a:solidFill>
            <a:schemeClr val="tx1"/>
          </a:solidFill>
          <a:latin typeface="+mn-lt"/>
          <a:ea typeface="+mn-ea"/>
        </a:defRPr>
      </a:lvl7pPr>
      <a:lvl8pPr marL="3429000" indent="-228600" algn="l" rtl="0" eaLnBrk="1" fontAlgn="base" hangingPunct="1">
        <a:lnSpc>
          <a:spcPct val="120000"/>
        </a:lnSpc>
        <a:spcBef>
          <a:spcPct val="10000"/>
        </a:spcBef>
        <a:spcAft>
          <a:spcPct val="10000"/>
        </a:spcAft>
        <a:buClr>
          <a:schemeClr val="tx1"/>
        </a:buClr>
        <a:buSzPct val="75000"/>
        <a:buChar char="•"/>
        <a:defRPr kumimoji="1" sz="2000">
          <a:solidFill>
            <a:schemeClr val="tx1"/>
          </a:solidFill>
          <a:latin typeface="+mn-lt"/>
          <a:ea typeface="+mn-ea"/>
        </a:defRPr>
      </a:lvl8pPr>
      <a:lvl9pPr marL="3886200" indent="-228600" algn="l" rtl="0" eaLnBrk="1" fontAlgn="base" hangingPunct="1">
        <a:lnSpc>
          <a:spcPct val="120000"/>
        </a:lnSpc>
        <a:spcBef>
          <a:spcPct val="10000"/>
        </a:spcBef>
        <a:spcAft>
          <a:spcPct val="10000"/>
        </a:spcAft>
        <a:buClr>
          <a:schemeClr val="tx1"/>
        </a:buClr>
        <a:buSzPct val="75000"/>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White">
          <a:xfrm>
            <a:off x="431800" y="188924"/>
            <a:ext cx="11328400" cy="719137"/>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zh-TW" smtClean="0"/>
              <a:t>Title</a:t>
            </a:r>
            <a:r>
              <a:rPr lang="zh-TW" altLang="en-US" smtClean="0"/>
              <a:t>我</a:t>
            </a:r>
            <a:endParaRPr lang="ko-KR" altLang="en-US" smtClean="0"/>
          </a:p>
        </p:txBody>
      </p:sp>
      <p:sp>
        <p:nvSpPr>
          <p:cNvPr id="1027" name="Rectangle 3"/>
          <p:cNvSpPr>
            <a:spLocks noGrp="1" noChangeArrowheads="1"/>
          </p:cNvSpPr>
          <p:nvPr>
            <p:ph type="body" idx="1"/>
          </p:nvPr>
        </p:nvSpPr>
        <p:spPr bwMode="blackWhite">
          <a:xfrm>
            <a:off x="334441" y="1196983"/>
            <a:ext cx="11713633" cy="525621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smtClean="0"/>
              <a:t>Line 1</a:t>
            </a:r>
            <a:r>
              <a:rPr lang="zh-TW" altLang="en-US" smtClean="0"/>
              <a:t>我</a:t>
            </a:r>
            <a:endParaRPr lang="ko-KR" altLang="en-US" smtClean="0"/>
          </a:p>
          <a:p>
            <a:pPr lvl="1"/>
            <a:r>
              <a:rPr lang="en-US" altLang="ko-KR" smtClean="0"/>
              <a:t>Line 2</a:t>
            </a:r>
          </a:p>
          <a:p>
            <a:pPr lvl="2"/>
            <a:r>
              <a:rPr lang="en-US" altLang="ko-KR" smtClean="0"/>
              <a:t>Line 3</a:t>
            </a:r>
          </a:p>
          <a:p>
            <a:pPr lvl="3"/>
            <a:r>
              <a:rPr lang="en-US" altLang="ko-KR" smtClean="0"/>
              <a:t>Line 4</a:t>
            </a:r>
          </a:p>
          <a:p>
            <a:pPr lvl="4"/>
            <a:r>
              <a:rPr lang="en-US" altLang="ko-KR" smtClean="0"/>
              <a:t>Line 5</a:t>
            </a:r>
          </a:p>
        </p:txBody>
      </p:sp>
      <p:sp>
        <p:nvSpPr>
          <p:cNvPr id="7" name="Rectangle 18"/>
          <p:cNvSpPr/>
          <p:nvPr userDrawn="1"/>
        </p:nvSpPr>
        <p:spPr bwMode="auto">
          <a:xfrm>
            <a:off x="-4467" y="6649890"/>
            <a:ext cx="12196467" cy="234008"/>
          </a:xfrm>
          <a:prstGeom prst="rect">
            <a:avLst/>
          </a:prstGeom>
          <a:gradFill flip="none" rotWithShape="1">
            <a:gsLst>
              <a:gs pos="0">
                <a:srgbClr val="0D67B9"/>
              </a:gs>
              <a:gs pos="73000">
                <a:srgbClr val="15ABEE"/>
              </a:gs>
              <a:gs pos="85000">
                <a:schemeClr val="bg1"/>
              </a:gs>
            </a:gsLst>
            <a:lin ang="0" scaled="1"/>
            <a:tileRect/>
          </a:gra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a:solidFill>
                <a:srgbClr val="FFFFFF"/>
              </a:solidFill>
              <a:latin typeface="Helvetica Neue Bold Condensed" charset="0"/>
              <a:ea typeface="ヒラギノ角ゴ ProN W6" charset="0"/>
              <a:cs typeface="ヒラギノ角ゴ ProN W6" charset="0"/>
              <a:sym typeface="Helvetica Neue Bold Condensed" charset="0"/>
            </a:endParaRPr>
          </a:p>
        </p:txBody>
      </p:sp>
      <p:sp>
        <p:nvSpPr>
          <p:cNvPr id="9" name="Text Box 5"/>
          <p:cNvSpPr txBox="1">
            <a:spLocks noChangeArrowheads="1"/>
          </p:cNvSpPr>
          <p:nvPr userDrawn="1"/>
        </p:nvSpPr>
        <p:spPr bwMode="auto">
          <a:xfrm>
            <a:off x="1524001" y="6693282"/>
            <a:ext cx="6793691" cy="138499"/>
          </a:xfrm>
          <a:prstGeom prst="rect">
            <a:avLst/>
          </a:prstGeom>
          <a:noFill/>
          <a:ln w="50800" algn="ctr">
            <a:noFill/>
            <a:miter lim="800000"/>
            <a:headEnd type="none" w="sm" len="sm"/>
            <a:tailEnd type="none" w="sm" len="sm"/>
          </a:ln>
          <a:effectLst/>
        </p:spPr>
        <p:txBody>
          <a:bodyPr wrap="square" lIns="0" tIns="0" rIns="0" bIns="0">
            <a:spAutoFit/>
          </a:bodyPr>
          <a:lstStyle/>
          <a:p>
            <a:pPr eaLnBrk="0" fontAlgn="base" hangingPunct="0">
              <a:spcAft>
                <a:spcPct val="0"/>
              </a:spcAft>
              <a:defRPr/>
            </a:pPr>
            <a:r>
              <a:rPr lang="en-US" sz="900" dirty="0" smtClean="0">
                <a:solidFill>
                  <a:srgbClr val="FFFFFF"/>
                </a:solidFill>
                <a:latin typeface="Arial"/>
                <a:cs typeface="Arial"/>
              </a:rPr>
              <a:t>Intel-NTU Connected Context Computing Center</a:t>
            </a:r>
          </a:p>
        </p:txBody>
      </p:sp>
      <p:sp>
        <p:nvSpPr>
          <p:cNvPr id="10" name="文字方塊 9"/>
          <p:cNvSpPr txBox="1"/>
          <p:nvPr userDrawn="1"/>
        </p:nvSpPr>
        <p:spPr>
          <a:xfrm>
            <a:off x="8384190" y="6287784"/>
            <a:ext cx="184731" cy="369332"/>
          </a:xfrm>
          <a:prstGeom prst="rect">
            <a:avLst/>
          </a:prstGeom>
          <a:noFill/>
        </p:spPr>
        <p:txBody>
          <a:bodyPr wrap="none" rtlCol="0">
            <a:spAutoFit/>
          </a:bodyPr>
          <a:lstStyle/>
          <a:p>
            <a:pPr defTabSz="914174"/>
            <a:endParaRPr kumimoji="1" lang="zh-TW" altLang="en-US" dirty="0">
              <a:solidFill>
                <a:srgbClr val="000000"/>
              </a:solidFill>
            </a:endParaRPr>
          </a:p>
        </p:txBody>
      </p:sp>
      <p:grpSp>
        <p:nvGrpSpPr>
          <p:cNvPr id="11" name="群組 10"/>
          <p:cNvGrpSpPr>
            <a:grpSpLocks noChangeAspect="1"/>
          </p:cNvGrpSpPr>
          <p:nvPr userDrawn="1"/>
        </p:nvGrpSpPr>
        <p:grpSpPr>
          <a:xfrm>
            <a:off x="161745" y="6376798"/>
            <a:ext cx="1202925" cy="508397"/>
            <a:chOff x="1266658" y="6453798"/>
            <a:chExt cx="677831" cy="381967"/>
          </a:xfrm>
        </p:grpSpPr>
        <p:pic>
          <p:nvPicPr>
            <p:cNvPr id="12" name="Picture 9" descr="C:\Users\Richard\Desktop\Research\Intel-NTU\Documents\INC-NSC.png"/>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1610914" y="6453798"/>
              <a:ext cx="333575" cy="381967"/>
            </a:xfrm>
            <a:prstGeom prst="rect">
              <a:avLst/>
            </a:prstGeom>
            <a:noFill/>
            <a:extLst>
              <a:ext uri="{909E8E84-426E-40DD-AFC4-6F175D3DCCD1}">
                <a14:hiddenFill xmlns:a14="http://schemas.microsoft.com/office/drawing/2010/main">
                  <a:solidFill>
                    <a:srgbClr val="FFFFFF"/>
                  </a:solidFill>
                </a14:hiddenFill>
              </a:ext>
            </a:extLst>
          </p:spPr>
        </p:pic>
        <p:sp>
          <p:nvSpPr>
            <p:cNvPr id="13" name="橢圓 12"/>
            <p:cNvSpPr>
              <a:spLocks noChangeAspect="1"/>
            </p:cNvSpPr>
            <p:nvPr userDrawn="1"/>
          </p:nvSpPr>
          <p:spPr>
            <a:xfrm>
              <a:off x="1266658" y="6467741"/>
              <a:ext cx="332682" cy="332682"/>
            </a:xfrm>
            <a:prstGeom prst="ellipse">
              <a:avLst/>
            </a:prstGeom>
            <a:solidFill>
              <a:srgbClr val="FFFFFF"/>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defTabSz="914174" eaLnBrk="0" fontAlgn="base" hangingPunct="0">
                <a:spcBef>
                  <a:spcPct val="0"/>
                </a:spcBef>
                <a:spcAft>
                  <a:spcPct val="0"/>
                </a:spcAft>
              </a:pPr>
              <a:endParaRPr kumimoji="1" lang="zh-TW" altLang="en-US" sz="2000" b="1" smtClean="0">
                <a:solidFill>
                  <a:srgbClr val="000000"/>
                </a:solidFill>
                <a:latin typeface="Neo Sans Intel" pitchFamily="34" charset="0"/>
                <a:cs typeface="Arial" pitchFamily="34" charset="0"/>
              </a:endParaRPr>
            </a:p>
          </p:txBody>
        </p:sp>
        <p:pic>
          <p:nvPicPr>
            <p:cNvPr id="14" name="圖片 13" descr="ntu_logo.png"/>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1280733" y="6479473"/>
              <a:ext cx="305642" cy="305350"/>
            </a:xfrm>
            <a:prstGeom prst="rect">
              <a:avLst/>
            </a:prstGeom>
          </p:spPr>
        </p:pic>
      </p:grpSp>
      <p:grpSp>
        <p:nvGrpSpPr>
          <p:cNvPr id="15" name="群組 14"/>
          <p:cNvGrpSpPr>
            <a:grpSpLocks noChangeAspect="1"/>
          </p:cNvGrpSpPr>
          <p:nvPr userDrawn="1"/>
        </p:nvGrpSpPr>
        <p:grpSpPr>
          <a:xfrm>
            <a:off x="11105990" y="6415330"/>
            <a:ext cx="808791" cy="403028"/>
            <a:chOff x="8077200" y="6336929"/>
            <a:chExt cx="733977" cy="487664"/>
          </a:xfrm>
        </p:grpSpPr>
        <p:pic>
          <p:nvPicPr>
            <p:cNvPr id="16" name="圖片 15" descr="intel_logo.jpg"/>
            <p:cNvPicPr>
              <a:picLocks noChangeAspect="1"/>
            </p:cNvPicPr>
            <p:nvPr userDrawn="1"/>
          </p:nvPicPr>
          <p:blipFill rotWithShape="1">
            <a:blip r:embed="rId19" cstate="email">
              <a:biLevel thresh="25000"/>
              <a:extLst>
                <a:ext uri="{BEBA8EAE-BF5A-486C-A8C5-ECC9F3942E4B}">
                  <a14:imgProps xmlns:a14="http://schemas.microsoft.com/office/drawing/2010/main">
                    <a14:imgLayer r:embed="rId20">
                      <a14:imgEffect>
                        <a14:backgroundRemoval t="10000" b="90000" l="10000" r="98906">
                          <a14:foregroundMark x1="26969" y1="36008" x2="26969" y2="36008"/>
                          <a14:foregroundMark x1="26969" y1="45350" x2="27906" y2="54650"/>
                          <a14:foregroundMark x1="33594" y1="45350" x2="33594" y2="57160"/>
                          <a14:foregroundMark x1="48219" y1="37860" x2="48219" y2="50329"/>
                          <a14:foregroundMark x1="63781" y1="50329" x2="57188" y2="50329"/>
                          <a14:foregroundMark x1="71344" y1="36008" x2="71344" y2="53416"/>
                          <a14:foregroundMark x1="78906" y1="28560" x2="83156" y2="34774"/>
                          <a14:foregroundMark x1="76844" y1="35062" x2="76844" y2="35062"/>
                          <a14:backgroundMark x1="76531" y1="36584" x2="76531" y2="36584"/>
                          <a14:backgroundMark x1="75375" y1="35062" x2="75375" y2="35062"/>
                        </a14:backgroundRemoval>
                      </a14:imgEffect>
                    </a14:imgLayer>
                  </a14:imgProps>
                </a:ext>
                <a:ext uri="{28A0092B-C50C-407E-A947-70E740481C1C}">
                  <a14:useLocalDpi xmlns:a14="http://schemas.microsoft.com/office/drawing/2010/main" val="0"/>
                </a:ext>
              </a:extLst>
            </a:blip>
            <a:srcRect l="13791" t="18464" r="13436" b="17862"/>
            <a:stretch/>
          </p:blipFill>
          <p:spPr>
            <a:xfrm>
              <a:off x="8077200" y="6336929"/>
              <a:ext cx="733977" cy="487664"/>
            </a:xfrm>
            <a:prstGeom prst="rect">
              <a:avLst/>
            </a:prstGeom>
          </p:spPr>
        </p:pic>
        <p:sp>
          <p:nvSpPr>
            <p:cNvPr id="17" name="矩形 16"/>
            <p:cNvSpPr/>
            <p:nvPr userDrawn="1"/>
          </p:nvSpPr>
          <p:spPr>
            <a:xfrm>
              <a:off x="8153909" y="6631572"/>
              <a:ext cx="526125" cy="107802"/>
            </a:xfrm>
            <a:prstGeom prst="rect">
              <a:avLst/>
            </a:prstGeom>
            <a:solidFill>
              <a:srgbClr val="FFFFFF"/>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defTabSz="914174" eaLnBrk="0" fontAlgn="base" hangingPunct="0">
                <a:spcBef>
                  <a:spcPct val="0"/>
                </a:spcBef>
                <a:spcAft>
                  <a:spcPct val="0"/>
                </a:spcAft>
              </a:pPr>
              <a:endParaRPr kumimoji="1" lang="zh-TW" altLang="en-US" sz="2000" b="1" smtClean="0">
                <a:solidFill>
                  <a:srgbClr val="000000"/>
                </a:solidFill>
                <a:latin typeface="Neo Sans Intel" pitchFamily="34" charset="0"/>
                <a:cs typeface="Arial" pitchFamily="34" charset="0"/>
              </a:endParaRPr>
            </a:p>
          </p:txBody>
        </p:sp>
        <p:pic>
          <p:nvPicPr>
            <p:cNvPr id="18" name="Picture 14" descr="intel_rgb_3000.png"/>
            <p:cNvPicPr>
              <a:picLocks noChangeAspect="1"/>
            </p:cNvPicPr>
            <p:nvPr userDrawn="1"/>
          </p:nvPicPr>
          <p:blipFill>
            <a:blip r:embed="rId21" cstate="email">
              <a:extLst>
                <a:ext uri="{28A0092B-C50C-407E-A947-70E740481C1C}">
                  <a14:useLocalDpi xmlns:a14="http://schemas.microsoft.com/office/drawing/2010/main" val="0"/>
                </a:ext>
              </a:extLst>
            </a:blip>
            <a:stretch>
              <a:fillRect/>
            </a:stretch>
          </p:blipFill>
          <p:spPr>
            <a:xfrm>
              <a:off x="8105011" y="6361272"/>
              <a:ext cx="650298" cy="428765"/>
            </a:xfrm>
            <a:prstGeom prst="rect">
              <a:avLst/>
            </a:prstGeom>
          </p:spPr>
        </p:pic>
      </p:grpSp>
      <p:sp>
        <p:nvSpPr>
          <p:cNvPr id="19" name="Text Box 4"/>
          <p:cNvSpPr txBox="1">
            <a:spLocks noChangeArrowheads="1"/>
          </p:cNvSpPr>
          <p:nvPr userDrawn="1"/>
        </p:nvSpPr>
        <p:spPr bwMode="auto">
          <a:xfrm>
            <a:off x="11906259" y="6649889"/>
            <a:ext cx="290215" cy="241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75" tIns="32138" rIns="64275" bIns="32138" numCol="1" anchor="t" anchorCtr="0" compatLnSpc="1">
            <a:prstTxWarp prst="textNoShape">
              <a:avLst/>
            </a:prstTxWarp>
          </a:bodyPr>
          <a:lstStyle>
            <a:defPPr>
              <a:defRPr lang="en-US"/>
            </a:defPPr>
            <a:lvl1pPr marL="0" algn="ctr" defTabSz="914174" rtl="0" eaLnBrk="1" latinLnBrk="0" hangingPunct="1">
              <a:defRPr sz="1100" b="0" i="0" kern="1200">
                <a:solidFill>
                  <a:srgbClr val="FFFFFF"/>
                </a:solidFill>
                <a:latin typeface="Helvetica Neue Bold Condensed"/>
                <a:ea typeface="ＭＳ Ｐゴシック" charset="0"/>
                <a:cs typeface="Helvetica Neue Bold Condensed"/>
              </a:defRPr>
            </a:lvl1pPr>
            <a:lvl2pPr marL="457088" algn="l" defTabSz="914174" rtl="0" eaLnBrk="1" latinLnBrk="0" hangingPunct="1">
              <a:defRPr sz="800" kern="1200">
                <a:solidFill>
                  <a:schemeClr val="tx1"/>
                </a:solidFill>
                <a:latin typeface="+mn-lt"/>
                <a:ea typeface="ＭＳ Ｐゴシック" charset="0"/>
                <a:cs typeface="+mn-cs"/>
              </a:defRPr>
            </a:lvl2pPr>
            <a:lvl3pPr marL="914174" algn="l" defTabSz="914174" rtl="0" eaLnBrk="1" latinLnBrk="0" hangingPunct="1">
              <a:defRPr sz="800" kern="1200">
                <a:solidFill>
                  <a:schemeClr val="tx1"/>
                </a:solidFill>
                <a:latin typeface="+mn-lt"/>
                <a:ea typeface="ＭＳ Ｐゴシック" charset="0"/>
                <a:cs typeface="+mn-cs"/>
              </a:defRPr>
            </a:lvl3pPr>
            <a:lvl4pPr marL="1371262" algn="l" defTabSz="914174" rtl="0" eaLnBrk="1" latinLnBrk="0" hangingPunct="1">
              <a:defRPr sz="800" kern="1200">
                <a:solidFill>
                  <a:schemeClr val="tx1"/>
                </a:solidFill>
                <a:latin typeface="+mn-lt"/>
                <a:ea typeface="ＭＳ Ｐゴシック" charset="0"/>
                <a:cs typeface="+mn-cs"/>
              </a:defRPr>
            </a:lvl4pPr>
            <a:lvl5pPr marL="1828350" algn="l" defTabSz="914174" rtl="0" eaLnBrk="1" latinLnBrk="0" hangingPunct="1">
              <a:defRPr sz="800" kern="1200">
                <a:solidFill>
                  <a:schemeClr val="tx1"/>
                </a:solidFill>
                <a:latin typeface="+mn-lt"/>
                <a:ea typeface="ＭＳ Ｐゴシック" charset="0"/>
                <a:cs typeface="+mn-cs"/>
              </a:defRPr>
            </a:lvl5pPr>
            <a:lvl6pPr marL="2285438" algn="l" defTabSz="914174" rtl="0" eaLnBrk="1" fontAlgn="base" latinLnBrk="0" hangingPunct="1">
              <a:spcBef>
                <a:spcPct val="0"/>
              </a:spcBef>
              <a:spcAft>
                <a:spcPct val="0"/>
              </a:spcAft>
              <a:defRPr sz="800" kern="1200">
                <a:solidFill>
                  <a:schemeClr val="tx1"/>
                </a:solidFill>
                <a:latin typeface="+mn-lt"/>
                <a:ea typeface="ＭＳ Ｐゴシック" charset="0"/>
                <a:cs typeface="+mn-cs"/>
              </a:defRPr>
            </a:lvl6pPr>
            <a:lvl7pPr marL="2742525" algn="l" defTabSz="914174" rtl="0" eaLnBrk="1" fontAlgn="base" latinLnBrk="0" hangingPunct="1">
              <a:spcBef>
                <a:spcPct val="0"/>
              </a:spcBef>
              <a:spcAft>
                <a:spcPct val="0"/>
              </a:spcAft>
              <a:defRPr sz="800" kern="1200">
                <a:solidFill>
                  <a:schemeClr val="tx1"/>
                </a:solidFill>
                <a:latin typeface="+mn-lt"/>
                <a:ea typeface="ＭＳ Ｐゴシック" charset="0"/>
                <a:cs typeface="+mn-cs"/>
              </a:defRPr>
            </a:lvl7pPr>
            <a:lvl8pPr marL="3199612" algn="l" defTabSz="914174" rtl="0" eaLnBrk="1" fontAlgn="base" latinLnBrk="0" hangingPunct="1">
              <a:spcBef>
                <a:spcPct val="0"/>
              </a:spcBef>
              <a:spcAft>
                <a:spcPct val="0"/>
              </a:spcAft>
              <a:defRPr sz="800" kern="1200">
                <a:solidFill>
                  <a:schemeClr val="tx1"/>
                </a:solidFill>
                <a:latin typeface="+mn-lt"/>
                <a:ea typeface="ＭＳ Ｐゴシック" charset="0"/>
                <a:cs typeface="+mn-cs"/>
              </a:defRPr>
            </a:lvl8pPr>
            <a:lvl9pPr marL="3656699" algn="l" defTabSz="914174" rtl="0" eaLnBrk="1" fontAlgn="base" latinLnBrk="0" hangingPunct="1">
              <a:spcBef>
                <a:spcPct val="0"/>
              </a:spcBef>
              <a:spcAft>
                <a:spcPct val="0"/>
              </a:spcAft>
              <a:defRPr sz="800" kern="1200">
                <a:solidFill>
                  <a:schemeClr val="tx1"/>
                </a:solidFill>
                <a:latin typeface="+mn-lt"/>
                <a:ea typeface="ＭＳ Ｐゴシック" charset="0"/>
                <a:cs typeface="+mn-cs"/>
              </a:defRPr>
            </a:lvl9pPr>
          </a:lstStyle>
          <a:p>
            <a:fld id="{3882495B-39B3-5F42-8174-3C1974B27A1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6871894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3600" b="1">
          <a:solidFill>
            <a:srgbClr val="1D6EA7"/>
          </a:solidFill>
          <a:latin typeface="+mj-lt"/>
          <a:ea typeface="+mj-ea"/>
          <a:cs typeface="+mj-cs"/>
        </a:defRPr>
      </a:lvl1pPr>
      <a:lvl2pPr algn="ctr" rtl="0" eaLnBrk="0" fontAlgn="base" hangingPunct="0">
        <a:spcBef>
          <a:spcPct val="0"/>
        </a:spcBef>
        <a:spcAft>
          <a:spcPct val="0"/>
        </a:spcAft>
        <a:defRPr kumimoji="1" sz="3600" b="1">
          <a:solidFill>
            <a:srgbClr val="1D6EA7"/>
          </a:solidFill>
          <a:latin typeface="Calibri" pitchFamily="34" charset="0"/>
          <a:ea typeface="新細明體" pitchFamily="18" charset="-120"/>
        </a:defRPr>
      </a:lvl2pPr>
      <a:lvl3pPr algn="ctr" rtl="0" eaLnBrk="0" fontAlgn="base" hangingPunct="0">
        <a:spcBef>
          <a:spcPct val="0"/>
        </a:spcBef>
        <a:spcAft>
          <a:spcPct val="0"/>
        </a:spcAft>
        <a:defRPr kumimoji="1" sz="3600" b="1">
          <a:solidFill>
            <a:srgbClr val="1D6EA7"/>
          </a:solidFill>
          <a:latin typeface="Calibri" pitchFamily="34" charset="0"/>
          <a:ea typeface="新細明體" pitchFamily="18" charset="-120"/>
        </a:defRPr>
      </a:lvl3pPr>
      <a:lvl4pPr algn="ctr" rtl="0" eaLnBrk="0" fontAlgn="base" hangingPunct="0">
        <a:spcBef>
          <a:spcPct val="0"/>
        </a:spcBef>
        <a:spcAft>
          <a:spcPct val="0"/>
        </a:spcAft>
        <a:defRPr kumimoji="1" sz="3600" b="1">
          <a:solidFill>
            <a:srgbClr val="1D6EA7"/>
          </a:solidFill>
          <a:latin typeface="Calibri" pitchFamily="34" charset="0"/>
          <a:ea typeface="新細明體" pitchFamily="18" charset="-120"/>
        </a:defRPr>
      </a:lvl4pPr>
      <a:lvl5pPr algn="ctr" rtl="0" eaLnBrk="0" fontAlgn="base" hangingPunct="0">
        <a:spcBef>
          <a:spcPct val="0"/>
        </a:spcBef>
        <a:spcAft>
          <a:spcPct val="0"/>
        </a:spcAft>
        <a:defRPr kumimoji="1" sz="3600" b="1">
          <a:solidFill>
            <a:srgbClr val="1D6EA7"/>
          </a:solidFill>
          <a:latin typeface="Calibri" pitchFamily="34" charset="0"/>
          <a:ea typeface="新細明體" pitchFamily="18" charset="-120"/>
        </a:defRPr>
      </a:lvl5pPr>
      <a:lvl6pPr marL="457200" algn="ctr" rtl="0" fontAlgn="base">
        <a:spcBef>
          <a:spcPct val="0"/>
        </a:spcBef>
        <a:spcAft>
          <a:spcPct val="0"/>
        </a:spcAft>
        <a:defRPr kumimoji="1" sz="3600" b="1">
          <a:solidFill>
            <a:srgbClr val="1D6EA7"/>
          </a:solidFill>
          <a:latin typeface="Calibri" pitchFamily="34" charset="0"/>
          <a:ea typeface="新細明體" pitchFamily="18" charset="-120"/>
        </a:defRPr>
      </a:lvl6pPr>
      <a:lvl7pPr marL="914400" algn="ctr" rtl="0" fontAlgn="base">
        <a:spcBef>
          <a:spcPct val="0"/>
        </a:spcBef>
        <a:spcAft>
          <a:spcPct val="0"/>
        </a:spcAft>
        <a:defRPr kumimoji="1" sz="3600" b="1">
          <a:solidFill>
            <a:srgbClr val="1D6EA7"/>
          </a:solidFill>
          <a:latin typeface="Calibri" pitchFamily="34" charset="0"/>
          <a:ea typeface="新細明體" pitchFamily="18" charset="-120"/>
        </a:defRPr>
      </a:lvl7pPr>
      <a:lvl8pPr marL="1371600" algn="ctr" rtl="0" fontAlgn="base">
        <a:spcBef>
          <a:spcPct val="0"/>
        </a:spcBef>
        <a:spcAft>
          <a:spcPct val="0"/>
        </a:spcAft>
        <a:defRPr kumimoji="1" sz="3600" b="1">
          <a:solidFill>
            <a:srgbClr val="1D6EA7"/>
          </a:solidFill>
          <a:latin typeface="Calibri" pitchFamily="34" charset="0"/>
          <a:ea typeface="新細明體" pitchFamily="18" charset="-120"/>
        </a:defRPr>
      </a:lvl8pPr>
      <a:lvl9pPr marL="1828800" algn="ctr" rtl="0" fontAlgn="base">
        <a:spcBef>
          <a:spcPct val="0"/>
        </a:spcBef>
        <a:spcAft>
          <a:spcPct val="0"/>
        </a:spcAft>
        <a:defRPr kumimoji="1" sz="3600" b="1">
          <a:solidFill>
            <a:srgbClr val="1D6EA7"/>
          </a:solidFill>
          <a:latin typeface="Calibri" pitchFamily="34" charset="0"/>
          <a:ea typeface="新細明體" pitchFamily="18" charset="-120"/>
        </a:defRPr>
      </a:lvl9pPr>
    </p:titleStyle>
    <p:bodyStyle>
      <a:lvl1pPr marL="342900" indent="-342900" algn="l" rtl="0" eaLnBrk="0" fontAlgn="base" hangingPunct="0">
        <a:lnSpc>
          <a:spcPct val="120000"/>
        </a:lnSpc>
        <a:spcBef>
          <a:spcPct val="10000"/>
        </a:spcBef>
        <a:spcAft>
          <a:spcPct val="10000"/>
        </a:spcAft>
        <a:buClr>
          <a:schemeClr val="tx2"/>
        </a:buClr>
        <a:buSzPct val="80000"/>
        <a:buFont typeface="Wingdings" pitchFamily="2" charset="2"/>
        <a:buBlip>
          <a:blip r:embed="rId22"/>
        </a:buBlip>
        <a:defRPr kumimoji="1"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Clr>
          <a:schemeClr val="tx1"/>
        </a:buClr>
        <a:buSzPct val="70000"/>
        <a:buBlip>
          <a:blip r:embed="rId23"/>
        </a:buBlip>
        <a:defRPr kumimoji="1" sz="2400">
          <a:solidFill>
            <a:schemeClr val="tx1"/>
          </a:solidFill>
          <a:latin typeface="+mn-lt"/>
          <a:ea typeface="+mn-ea"/>
        </a:defRPr>
      </a:lvl2pPr>
      <a:lvl3pPr marL="1143000" indent="-228600" algn="l" rtl="0" eaLnBrk="0" fontAlgn="base" hangingPunct="0">
        <a:lnSpc>
          <a:spcPct val="120000"/>
        </a:lnSpc>
        <a:spcBef>
          <a:spcPct val="10000"/>
        </a:spcBef>
        <a:spcAft>
          <a:spcPct val="10000"/>
        </a:spcAft>
        <a:buClr>
          <a:schemeClr val="tx1"/>
        </a:buClr>
        <a:buSzPct val="75000"/>
        <a:buFont typeface="Wingdings" pitchFamily="2" charset="2"/>
        <a:buChar char=""/>
        <a:defRPr kumimoji="1" sz="2000">
          <a:solidFill>
            <a:schemeClr val="tx1"/>
          </a:solidFill>
          <a:latin typeface="+mn-lt"/>
          <a:ea typeface="+mn-ea"/>
        </a:defRPr>
      </a:lvl3pPr>
      <a:lvl4pPr marL="1600200" indent="-228600" algn="l" rtl="0" eaLnBrk="0" fontAlgn="base" hangingPunct="0">
        <a:lnSpc>
          <a:spcPct val="120000"/>
        </a:lnSpc>
        <a:spcBef>
          <a:spcPct val="10000"/>
        </a:spcBef>
        <a:spcAft>
          <a:spcPct val="10000"/>
        </a:spcAft>
        <a:buClr>
          <a:schemeClr val="tx1"/>
        </a:buClr>
        <a:buSzPct val="75000"/>
        <a:buChar char="–"/>
        <a:defRPr kumimoji="1" sz="2000">
          <a:solidFill>
            <a:schemeClr val="tx1"/>
          </a:solidFill>
          <a:latin typeface="+mn-lt"/>
          <a:ea typeface="+mn-ea"/>
        </a:defRPr>
      </a:lvl4pPr>
      <a:lvl5pPr marL="2057400" indent="-228600" algn="l" rtl="0" eaLnBrk="0" fontAlgn="base" hangingPunct="0">
        <a:lnSpc>
          <a:spcPct val="120000"/>
        </a:lnSpc>
        <a:spcBef>
          <a:spcPct val="10000"/>
        </a:spcBef>
        <a:spcAft>
          <a:spcPct val="10000"/>
        </a:spcAft>
        <a:buClr>
          <a:schemeClr val="tx1"/>
        </a:buClr>
        <a:buSzPct val="75000"/>
        <a:buChar char="•"/>
        <a:defRPr kumimoji="1" sz="2000">
          <a:solidFill>
            <a:schemeClr val="tx1"/>
          </a:solidFill>
          <a:latin typeface="+mn-lt"/>
          <a:ea typeface="+mn-ea"/>
        </a:defRPr>
      </a:lvl5pPr>
      <a:lvl6pPr marL="2514600" indent="-228600" algn="l" rtl="0" fontAlgn="base">
        <a:lnSpc>
          <a:spcPct val="120000"/>
        </a:lnSpc>
        <a:spcBef>
          <a:spcPct val="10000"/>
        </a:spcBef>
        <a:spcAft>
          <a:spcPct val="10000"/>
        </a:spcAft>
        <a:buClr>
          <a:schemeClr val="tx1"/>
        </a:buClr>
        <a:buSzPct val="75000"/>
        <a:buChar char="•"/>
        <a:defRPr kumimoji="1" sz="2000">
          <a:solidFill>
            <a:schemeClr val="tx1"/>
          </a:solidFill>
          <a:latin typeface="+mn-lt"/>
          <a:ea typeface="+mn-ea"/>
        </a:defRPr>
      </a:lvl6pPr>
      <a:lvl7pPr marL="2971800" indent="-228600" algn="l" rtl="0" fontAlgn="base">
        <a:lnSpc>
          <a:spcPct val="120000"/>
        </a:lnSpc>
        <a:spcBef>
          <a:spcPct val="10000"/>
        </a:spcBef>
        <a:spcAft>
          <a:spcPct val="10000"/>
        </a:spcAft>
        <a:buClr>
          <a:schemeClr val="tx1"/>
        </a:buClr>
        <a:buSzPct val="75000"/>
        <a:buChar char="•"/>
        <a:defRPr kumimoji="1" sz="2000">
          <a:solidFill>
            <a:schemeClr val="tx1"/>
          </a:solidFill>
          <a:latin typeface="+mn-lt"/>
          <a:ea typeface="+mn-ea"/>
        </a:defRPr>
      </a:lvl7pPr>
      <a:lvl8pPr marL="3429000" indent="-228600" algn="l" rtl="0" fontAlgn="base">
        <a:lnSpc>
          <a:spcPct val="120000"/>
        </a:lnSpc>
        <a:spcBef>
          <a:spcPct val="10000"/>
        </a:spcBef>
        <a:spcAft>
          <a:spcPct val="10000"/>
        </a:spcAft>
        <a:buClr>
          <a:schemeClr val="tx1"/>
        </a:buClr>
        <a:buSzPct val="75000"/>
        <a:buChar char="•"/>
        <a:defRPr kumimoji="1" sz="2000">
          <a:solidFill>
            <a:schemeClr val="tx1"/>
          </a:solidFill>
          <a:latin typeface="+mn-lt"/>
          <a:ea typeface="+mn-ea"/>
        </a:defRPr>
      </a:lvl8pPr>
      <a:lvl9pPr marL="3886200" indent="-228600" algn="l" rtl="0" fontAlgn="base">
        <a:lnSpc>
          <a:spcPct val="120000"/>
        </a:lnSpc>
        <a:spcBef>
          <a:spcPct val="10000"/>
        </a:spcBef>
        <a:spcAft>
          <a:spcPct val="10000"/>
        </a:spcAft>
        <a:buClr>
          <a:schemeClr val="tx1"/>
        </a:buClr>
        <a:buSzPct val="75000"/>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bwMode="auto">
          <a:xfrm>
            <a:off x="-4467" y="6697275"/>
            <a:ext cx="12196467" cy="186631"/>
          </a:xfrm>
          <a:prstGeom prst="rect">
            <a:avLst/>
          </a:prstGeom>
          <a:gradFill flip="none" rotWithShape="1">
            <a:gsLst>
              <a:gs pos="0">
                <a:srgbClr val="0D67B9"/>
              </a:gs>
              <a:gs pos="73000">
                <a:srgbClr val="15ABEE"/>
              </a:gs>
              <a:gs pos="85000">
                <a:schemeClr val="bg1"/>
              </a:gs>
            </a:gsLst>
            <a:lin ang="0" scaled="1"/>
            <a:tileRect/>
          </a:gra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a:solidFill>
                <a:srgbClr val="FFFFFF"/>
              </a:solidFill>
              <a:latin typeface="Helvetica Neue Bold Condensed" charset="0"/>
              <a:ea typeface="ヒラギノ角ゴ ProN W6" charset="0"/>
              <a:cs typeface="ヒラギノ角ゴ ProN W6" charset="0"/>
              <a:sym typeface="Helvetica Neue Bold Condensed" charset="0"/>
            </a:endParaRPr>
          </a:p>
        </p:txBody>
      </p:sp>
      <p:sp>
        <p:nvSpPr>
          <p:cNvPr id="4098" name="Rectangle 2"/>
          <p:cNvSpPr>
            <a:spLocks noGrp="1" noChangeArrowheads="1"/>
          </p:cNvSpPr>
          <p:nvPr>
            <p:ph type="title"/>
          </p:nvPr>
        </p:nvSpPr>
        <p:spPr bwMode="auto">
          <a:xfrm>
            <a:off x="238132" y="178595"/>
            <a:ext cx="11715751" cy="625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sym typeface="Helvetica Neue Bold Condensed" charset="0"/>
              </a:rPr>
              <a:t>Click to edit Master title style</a:t>
            </a:r>
          </a:p>
        </p:txBody>
      </p:sp>
      <p:sp>
        <p:nvSpPr>
          <p:cNvPr id="4099" name="Rectangle 3"/>
          <p:cNvSpPr>
            <a:spLocks noGrp="1" noChangeArrowheads="1"/>
          </p:cNvSpPr>
          <p:nvPr>
            <p:ph type="body" idx="1"/>
          </p:nvPr>
        </p:nvSpPr>
        <p:spPr bwMode="auto">
          <a:xfrm>
            <a:off x="238132" y="1785938"/>
            <a:ext cx="11715751" cy="4911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sym typeface="Helvetica Neue Bold Condensed" charset="0"/>
              </a:rPr>
              <a:t>Click to edit Master text styles</a:t>
            </a:r>
          </a:p>
          <a:p>
            <a:pPr lvl="1"/>
            <a:r>
              <a:rPr lang="en-US" dirty="0">
                <a:sym typeface="Baskerville" charset="0"/>
              </a:rPr>
              <a:t>Second level</a:t>
            </a:r>
          </a:p>
          <a:p>
            <a:pPr lvl="2"/>
            <a:r>
              <a:rPr lang="en-US" dirty="0">
                <a:sym typeface="Baskerville" charset="0"/>
              </a:rPr>
              <a:t>Third level</a:t>
            </a:r>
          </a:p>
          <a:p>
            <a:pPr lvl="3"/>
            <a:r>
              <a:rPr lang="en-US" dirty="0">
                <a:sym typeface="Baskerville" charset="0"/>
              </a:rPr>
              <a:t>Fourth level</a:t>
            </a:r>
          </a:p>
          <a:p>
            <a:pPr lvl="4"/>
            <a:r>
              <a:rPr lang="en-US" dirty="0">
                <a:sym typeface="Baskerville" charset="0"/>
              </a:rPr>
              <a:t>Fifth level</a:t>
            </a:r>
          </a:p>
        </p:txBody>
      </p:sp>
      <p:sp>
        <p:nvSpPr>
          <p:cNvPr id="7" name="Text Box 5"/>
          <p:cNvSpPr txBox="1">
            <a:spLocks noChangeArrowheads="1"/>
          </p:cNvSpPr>
          <p:nvPr userDrawn="1"/>
        </p:nvSpPr>
        <p:spPr bwMode="auto">
          <a:xfrm>
            <a:off x="3217409" y="2008553"/>
            <a:ext cx="6793691" cy="138499"/>
          </a:xfrm>
          <a:prstGeom prst="rect">
            <a:avLst/>
          </a:prstGeom>
          <a:noFill/>
          <a:ln w="50800" algn="ctr">
            <a:noFill/>
            <a:miter lim="800000"/>
            <a:headEnd type="none" w="sm" len="sm"/>
            <a:tailEnd type="none" w="sm" len="sm"/>
          </a:ln>
          <a:effectLst/>
        </p:spPr>
        <p:txBody>
          <a:bodyPr wrap="square" lIns="0" tIns="0" rIns="0" bIns="0">
            <a:spAutoFit/>
          </a:bodyPr>
          <a:lstStyle/>
          <a:p>
            <a:pPr eaLnBrk="0" fontAlgn="base" hangingPunct="0">
              <a:spcAft>
                <a:spcPct val="0"/>
              </a:spcAft>
              <a:defRPr/>
            </a:pPr>
            <a:r>
              <a:rPr lang="en-US" sz="900" dirty="0" smtClean="0">
                <a:solidFill>
                  <a:srgbClr val="FFFFFF"/>
                </a:solidFill>
                <a:latin typeface="Arial"/>
                <a:cs typeface="Arial"/>
              </a:rPr>
              <a:t>Intel-NTU Connected Context Computing Center</a:t>
            </a:r>
          </a:p>
        </p:txBody>
      </p:sp>
      <p:sp>
        <p:nvSpPr>
          <p:cNvPr id="10" name="Text Box 5"/>
          <p:cNvSpPr txBox="1">
            <a:spLocks noChangeArrowheads="1"/>
          </p:cNvSpPr>
          <p:nvPr userDrawn="1"/>
        </p:nvSpPr>
        <p:spPr bwMode="auto">
          <a:xfrm>
            <a:off x="1524001" y="6693280"/>
            <a:ext cx="6793691" cy="138499"/>
          </a:xfrm>
          <a:prstGeom prst="rect">
            <a:avLst/>
          </a:prstGeom>
          <a:noFill/>
          <a:ln w="50800" algn="ctr">
            <a:noFill/>
            <a:miter lim="800000"/>
            <a:headEnd type="none" w="sm" len="sm"/>
            <a:tailEnd type="none" w="sm" len="sm"/>
          </a:ln>
          <a:effectLst/>
        </p:spPr>
        <p:txBody>
          <a:bodyPr wrap="square" lIns="0" tIns="0" rIns="0" bIns="0">
            <a:spAutoFit/>
          </a:bodyPr>
          <a:lstStyle/>
          <a:p>
            <a:pPr eaLnBrk="0" fontAlgn="base" hangingPunct="0">
              <a:spcAft>
                <a:spcPct val="0"/>
              </a:spcAft>
              <a:defRPr/>
            </a:pPr>
            <a:r>
              <a:rPr lang="en-US" sz="900" dirty="0" smtClean="0">
                <a:solidFill>
                  <a:srgbClr val="FFFFFF"/>
                </a:solidFill>
                <a:latin typeface="Arial"/>
                <a:cs typeface="Arial"/>
              </a:rPr>
              <a:t>Intel-NTU Connected Context Computing Center</a:t>
            </a:r>
          </a:p>
        </p:txBody>
      </p:sp>
      <p:sp>
        <p:nvSpPr>
          <p:cNvPr id="11" name="文字方塊 10"/>
          <p:cNvSpPr txBox="1"/>
          <p:nvPr userDrawn="1"/>
        </p:nvSpPr>
        <p:spPr>
          <a:xfrm>
            <a:off x="8384189" y="6287784"/>
            <a:ext cx="184731" cy="369332"/>
          </a:xfrm>
          <a:prstGeom prst="rect">
            <a:avLst/>
          </a:prstGeom>
          <a:noFill/>
        </p:spPr>
        <p:txBody>
          <a:bodyPr wrap="none" rtlCol="0">
            <a:spAutoFit/>
          </a:bodyPr>
          <a:lstStyle/>
          <a:p>
            <a:pPr defTabSz="914174"/>
            <a:endParaRPr kumimoji="1" lang="zh-TW" altLang="en-US" dirty="0">
              <a:solidFill>
                <a:srgbClr val="000000"/>
              </a:solidFill>
            </a:endParaRPr>
          </a:p>
        </p:txBody>
      </p:sp>
      <p:grpSp>
        <p:nvGrpSpPr>
          <p:cNvPr id="12" name="群組 11"/>
          <p:cNvGrpSpPr>
            <a:grpSpLocks noChangeAspect="1"/>
          </p:cNvGrpSpPr>
          <p:nvPr userDrawn="1"/>
        </p:nvGrpSpPr>
        <p:grpSpPr>
          <a:xfrm>
            <a:off x="161744" y="6395358"/>
            <a:ext cx="590400" cy="442799"/>
            <a:chOff x="1266658" y="6467741"/>
            <a:chExt cx="332682" cy="332682"/>
          </a:xfrm>
        </p:grpSpPr>
        <p:sp>
          <p:nvSpPr>
            <p:cNvPr id="14" name="橢圓 13"/>
            <p:cNvSpPr>
              <a:spLocks noChangeAspect="1"/>
            </p:cNvSpPr>
            <p:nvPr userDrawn="1"/>
          </p:nvSpPr>
          <p:spPr>
            <a:xfrm>
              <a:off x="1266658" y="6467741"/>
              <a:ext cx="332682" cy="332682"/>
            </a:xfrm>
            <a:prstGeom prst="ellipse">
              <a:avLst/>
            </a:prstGeom>
            <a:solidFill>
              <a:srgbClr val="FFFFFF"/>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defTabSz="914174" eaLnBrk="0" fontAlgn="base" hangingPunct="0">
                <a:spcBef>
                  <a:spcPct val="0"/>
                </a:spcBef>
                <a:spcAft>
                  <a:spcPct val="0"/>
                </a:spcAft>
              </a:pPr>
              <a:endParaRPr kumimoji="1" lang="zh-TW" altLang="en-US" sz="2000" b="1" smtClean="0">
                <a:solidFill>
                  <a:srgbClr val="000000"/>
                </a:solidFill>
                <a:latin typeface="Neo Sans Intel" pitchFamily="34" charset="0"/>
                <a:cs typeface="Arial" pitchFamily="34" charset="0"/>
              </a:endParaRPr>
            </a:p>
          </p:txBody>
        </p:sp>
        <p:pic>
          <p:nvPicPr>
            <p:cNvPr id="15" name="圖片 14" descr="ntu_logo.png"/>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280733" y="6479473"/>
              <a:ext cx="305642" cy="305350"/>
            </a:xfrm>
            <a:prstGeom prst="rect">
              <a:avLst/>
            </a:prstGeom>
          </p:spPr>
        </p:pic>
      </p:grpSp>
      <p:grpSp>
        <p:nvGrpSpPr>
          <p:cNvPr id="16" name="群組 15"/>
          <p:cNvGrpSpPr>
            <a:grpSpLocks noChangeAspect="1"/>
          </p:cNvGrpSpPr>
          <p:nvPr userDrawn="1"/>
        </p:nvGrpSpPr>
        <p:grpSpPr>
          <a:xfrm>
            <a:off x="11105989" y="6415330"/>
            <a:ext cx="808791" cy="403028"/>
            <a:chOff x="8077200" y="6336929"/>
            <a:chExt cx="733977" cy="487664"/>
          </a:xfrm>
        </p:grpSpPr>
        <p:pic>
          <p:nvPicPr>
            <p:cNvPr id="17" name="圖片 16" descr="intel_logo.jpg"/>
            <p:cNvPicPr>
              <a:picLocks noChangeAspect="1"/>
            </p:cNvPicPr>
            <p:nvPr userDrawn="1"/>
          </p:nvPicPr>
          <p:blipFill rotWithShape="1">
            <a:blip r:embed="rId19" cstate="email">
              <a:biLevel thresh="25000"/>
              <a:extLst>
                <a:ext uri="{BEBA8EAE-BF5A-486C-A8C5-ECC9F3942E4B}">
                  <a14:imgProps xmlns:a14="http://schemas.microsoft.com/office/drawing/2010/main">
                    <a14:imgLayer r:embed="rId20">
                      <a14:imgEffect>
                        <a14:backgroundRemoval t="10000" b="90000" l="10000" r="98906">
                          <a14:foregroundMark x1="26969" y1="36008" x2="26969" y2="36008"/>
                          <a14:foregroundMark x1="26969" y1="45350" x2="27906" y2="54650"/>
                          <a14:foregroundMark x1="33594" y1="45350" x2="33594" y2="57160"/>
                          <a14:foregroundMark x1="48219" y1="37860" x2="48219" y2="50329"/>
                          <a14:foregroundMark x1="63781" y1="50329" x2="57188" y2="50329"/>
                          <a14:foregroundMark x1="71344" y1="36008" x2="71344" y2="53416"/>
                          <a14:foregroundMark x1="78906" y1="28560" x2="83156" y2="34774"/>
                          <a14:foregroundMark x1="76844" y1="35062" x2="76844" y2="35062"/>
                          <a14:backgroundMark x1="76531" y1="36584" x2="76531" y2="36584"/>
                          <a14:backgroundMark x1="75375" y1="35062" x2="75375" y2="35062"/>
                        </a14:backgroundRemoval>
                      </a14:imgEffect>
                    </a14:imgLayer>
                  </a14:imgProps>
                </a:ext>
                <a:ext uri="{28A0092B-C50C-407E-A947-70E740481C1C}">
                  <a14:useLocalDpi xmlns:a14="http://schemas.microsoft.com/office/drawing/2010/main"/>
                </a:ext>
              </a:extLst>
            </a:blip>
            <a:srcRect l="13791" t="18464" r="13436" b="17862"/>
            <a:stretch/>
          </p:blipFill>
          <p:spPr>
            <a:xfrm>
              <a:off x="8077200" y="6336929"/>
              <a:ext cx="733977" cy="487664"/>
            </a:xfrm>
            <a:prstGeom prst="rect">
              <a:avLst/>
            </a:prstGeom>
          </p:spPr>
        </p:pic>
        <p:sp>
          <p:nvSpPr>
            <p:cNvPr id="18" name="矩形 17"/>
            <p:cNvSpPr/>
            <p:nvPr userDrawn="1"/>
          </p:nvSpPr>
          <p:spPr>
            <a:xfrm>
              <a:off x="8153909" y="6631572"/>
              <a:ext cx="526125" cy="107802"/>
            </a:xfrm>
            <a:prstGeom prst="rect">
              <a:avLst/>
            </a:prstGeom>
            <a:solidFill>
              <a:srgbClr val="FFFFFF"/>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defTabSz="914174" eaLnBrk="0" fontAlgn="base" hangingPunct="0">
                <a:spcBef>
                  <a:spcPct val="0"/>
                </a:spcBef>
                <a:spcAft>
                  <a:spcPct val="0"/>
                </a:spcAft>
              </a:pPr>
              <a:endParaRPr kumimoji="1" lang="zh-TW" altLang="en-US" sz="2000" b="1" smtClean="0">
                <a:solidFill>
                  <a:srgbClr val="000000"/>
                </a:solidFill>
                <a:latin typeface="Neo Sans Intel" pitchFamily="34" charset="0"/>
                <a:cs typeface="Arial" pitchFamily="34" charset="0"/>
              </a:endParaRPr>
            </a:p>
          </p:txBody>
        </p:sp>
        <p:pic>
          <p:nvPicPr>
            <p:cNvPr id="20" name="Picture 14" descr="intel_rgb_3000.png"/>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8105011" y="6361272"/>
              <a:ext cx="650298" cy="428765"/>
            </a:xfrm>
            <a:prstGeom prst="rect">
              <a:avLst/>
            </a:prstGeom>
          </p:spPr>
        </p:pic>
      </p:grpSp>
      <p:sp>
        <p:nvSpPr>
          <p:cNvPr id="21" name="Text Box 4"/>
          <p:cNvSpPr txBox="1">
            <a:spLocks noChangeArrowheads="1"/>
          </p:cNvSpPr>
          <p:nvPr userDrawn="1"/>
        </p:nvSpPr>
        <p:spPr bwMode="auto">
          <a:xfrm>
            <a:off x="11906258" y="6649889"/>
            <a:ext cx="290215" cy="241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75" tIns="32138" rIns="64275" bIns="32138" numCol="1" anchor="t" anchorCtr="0" compatLnSpc="1">
            <a:prstTxWarp prst="textNoShape">
              <a:avLst/>
            </a:prstTxWarp>
          </a:bodyPr>
          <a:lstStyle>
            <a:defPPr>
              <a:defRPr lang="en-US"/>
            </a:defPPr>
            <a:lvl1pPr marL="0" algn="ctr" defTabSz="914174" rtl="0" eaLnBrk="1" latinLnBrk="0" hangingPunct="1">
              <a:defRPr sz="1100" b="0" i="0" kern="1200">
                <a:solidFill>
                  <a:srgbClr val="FFFFFF"/>
                </a:solidFill>
                <a:latin typeface="Helvetica Neue Bold Condensed"/>
                <a:ea typeface="ＭＳ Ｐゴシック" charset="0"/>
                <a:cs typeface="Helvetica Neue Bold Condensed"/>
              </a:defRPr>
            </a:lvl1pPr>
            <a:lvl2pPr marL="457088" algn="l" defTabSz="914174" rtl="0" eaLnBrk="1" latinLnBrk="0" hangingPunct="1">
              <a:defRPr sz="800" kern="1200">
                <a:solidFill>
                  <a:schemeClr val="tx1"/>
                </a:solidFill>
                <a:latin typeface="+mn-lt"/>
                <a:ea typeface="ＭＳ Ｐゴシック" charset="0"/>
                <a:cs typeface="+mn-cs"/>
              </a:defRPr>
            </a:lvl2pPr>
            <a:lvl3pPr marL="914174" algn="l" defTabSz="914174" rtl="0" eaLnBrk="1" latinLnBrk="0" hangingPunct="1">
              <a:defRPr sz="800" kern="1200">
                <a:solidFill>
                  <a:schemeClr val="tx1"/>
                </a:solidFill>
                <a:latin typeface="+mn-lt"/>
                <a:ea typeface="ＭＳ Ｐゴシック" charset="0"/>
                <a:cs typeface="+mn-cs"/>
              </a:defRPr>
            </a:lvl3pPr>
            <a:lvl4pPr marL="1371262" algn="l" defTabSz="914174" rtl="0" eaLnBrk="1" latinLnBrk="0" hangingPunct="1">
              <a:defRPr sz="800" kern="1200">
                <a:solidFill>
                  <a:schemeClr val="tx1"/>
                </a:solidFill>
                <a:latin typeface="+mn-lt"/>
                <a:ea typeface="ＭＳ Ｐゴシック" charset="0"/>
                <a:cs typeface="+mn-cs"/>
              </a:defRPr>
            </a:lvl4pPr>
            <a:lvl5pPr marL="1828350" algn="l" defTabSz="914174" rtl="0" eaLnBrk="1" latinLnBrk="0" hangingPunct="1">
              <a:defRPr sz="800" kern="1200">
                <a:solidFill>
                  <a:schemeClr val="tx1"/>
                </a:solidFill>
                <a:latin typeface="+mn-lt"/>
                <a:ea typeface="ＭＳ Ｐゴシック" charset="0"/>
                <a:cs typeface="+mn-cs"/>
              </a:defRPr>
            </a:lvl5pPr>
            <a:lvl6pPr marL="2285438" algn="l" defTabSz="914174" rtl="0" eaLnBrk="1" fontAlgn="base" latinLnBrk="0" hangingPunct="1">
              <a:spcBef>
                <a:spcPct val="0"/>
              </a:spcBef>
              <a:spcAft>
                <a:spcPct val="0"/>
              </a:spcAft>
              <a:defRPr sz="800" kern="1200">
                <a:solidFill>
                  <a:schemeClr val="tx1"/>
                </a:solidFill>
                <a:latin typeface="+mn-lt"/>
                <a:ea typeface="ＭＳ Ｐゴシック" charset="0"/>
                <a:cs typeface="+mn-cs"/>
              </a:defRPr>
            </a:lvl6pPr>
            <a:lvl7pPr marL="2742525" algn="l" defTabSz="914174" rtl="0" eaLnBrk="1" fontAlgn="base" latinLnBrk="0" hangingPunct="1">
              <a:spcBef>
                <a:spcPct val="0"/>
              </a:spcBef>
              <a:spcAft>
                <a:spcPct val="0"/>
              </a:spcAft>
              <a:defRPr sz="800" kern="1200">
                <a:solidFill>
                  <a:schemeClr val="tx1"/>
                </a:solidFill>
                <a:latin typeface="+mn-lt"/>
                <a:ea typeface="ＭＳ Ｐゴシック" charset="0"/>
                <a:cs typeface="+mn-cs"/>
              </a:defRPr>
            </a:lvl7pPr>
            <a:lvl8pPr marL="3199612" algn="l" defTabSz="914174" rtl="0" eaLnBrk="1" fontAlgn="base" latinLnBrk="0" hangingPunct="1">
              <a:spcBef>
                <a:spcPct val="0"/>
              </a:spcBef>
              <a:spcAft>
                <a:spcPct val="0"/>
              </a:spcAft>
              <a:defRPr sz="800" kern="1200">
                <a:solidFill>
                  <a:schemeClr val="tx1"/>
                </a:solidFill>
                <a:latin typeface="+mn-lt"/>
                <a:ea typeface="ＭＳ Ｐゴシック" charset="0"/>
                <a:cs typeface="+mn-cs"/>
              </a:defRPr>
            </a:lvl8pPr>
            <a:lvl9pPr marL="3656699" algn="l" defTabSz="914174" rtl="0" eaLnBrk="1" fontAlgn="base" latinLnBrk="0" hangingPunct="1">
              <a:spcBef>
                <a:spcPct val="0"/>
              </a:spcBef>
              <a:spcAft>
                <a:spcPct val="0"/>
              </a:spcAft>
              <a:defRPr sz="800" kern="1200">
                <a:solidFill>
                  <a:schemeClr val="tx1"/>
                </a:solidFill>
                <a:latin typeface="+mn-lt"/>
                <a:ea typeface="ＭＳ Ｐゴシック" charset="0"/>
                <a:cs typeface="+mn-cs"/>
              </a:defRPr>
            </a:lvl9pPr>
          </a:lstStyle>
          <a:p>
            <a:fld id="{3882495B-39B3-5F42-8174-3C1974B27A1C}" type="slidenum">
              <a:rPr lang="en-US" smtClean="0">
                <a:solidFill>
                  <a:srgbClr val="000000"/>
                </a:solidFill>
              </a:rPr>
              <a:pPr/>
              <a:t>‹#›</a:t>
            </a:fld>
            <a:endParaRPr lang="en-US" dirty="0">
              <a:solidFill>
                <a:srgbClr val="000000"/>
              </a:solidFill>
            </a:endParaRPr>
          </a:p>
        </p:txBody>
      </p:sp>
      <p:pic>
        <p:nvPicPr>
          <p:cNvPr id="23" name="Picture 2" descr="D:\Ming-Yi工作資料\Intel-NTU\資料表單\台大創新研究中心簡介\LOGO\INC-MOST LOGO-20140521修訂版-01.png"/>
          <p:cNvPicPr>
            <a:picLocks noChangeAspect="1" noChangeArrowheads="1"/>
          </p:cNvPicPr>
          <p:nvPr userDrawn="1"/>
        </p:nvPicPr>
        <p:blipFill rotWithShape="1">
          <a:blip r:embed="rId22" cstate="screen">
            <a:extLst>
              <a:ext uri="{28A0092B-C50C-407E-A947-70E740481C1C}">
                <a14:useLocalDpi xmlns:a14="http://schemas.microsoft.com/office/drawing/2010/main"/>
              </a:ext>
            </a:extLst>
          </a:blip>
          <a:srcRect/>
          <a:stretch/>
        </p:blipFill>
        <p:spPr bwMode="auto">
          <a:xfrm>
            <a:off x="741839" y="6359958"/>
            <a:ext cx="629764" cy="504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836579"/>
      </p:ext>
    </p:extLst>
  </p:cSld>
  <p:clrMap bg1="dk2" tx1="lt1" bg2="dk1"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ransition/>
  <p:hf hdr="0" dt="0"/>
  <p:txStyles>
    <p:titleStyle>
      <a:lvl1pPr algn="l" rtl="0" fontAlgn="base">
        <a:spcBef>
          <a:spcPct val="0"/>
        </a:spcBef>
        <a:spcAft>
          <a:spcPct val="0"/>
        </a:spcAft>
        <a:defRPr sz="4200" b="1" i="0">
          <a:solidFill>
            <a:srgbClr val="0071BC"/>
          </a:solidFill>
          <a:latin typeface="Arial"/>
          <a:ea typeface="+mj-ea"/>
          <a:cs typeface="Arial"/>
          <a:sym typeface="Helvetica Neue Bold Condensed" charset="0"/>
        </a:defRPr>
      </a:lvl1pPr>
      <a:lvl2pPr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2pPr>
      <a:lvl3pPr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3pPr>
      <a:lvl4pPr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4pPr>
      <a:lvl5pPr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5pPr>
      <a:lvl6pPr marL="321377"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6pPr>
      <a:lvl7pPr marL="642757"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7pPr>
      <a:lvl8pPr marL="964134"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8pPr>
      <a:lvl9pPr marL="1285513" algn="l" rtl="0" fontAlgn="base">
        <a:spcBef>
          <a:spcPct val="0"/>
        </a:spcBef>
        <a:spcAft>
          <a:spcPct val="0"/>
        </a:spcAft>
        <a:defRPr sz="4200">
          <a:solidFill>
            <a:schemeClr val="tx1"/>
          </a:solidFill>
          <a:latin typeface="Helvetica Neue Bold Condensed" charset="0"/>
          <a:ea typeface="ヒラギノ角ゴ ProN W6" charset="0"/>
          <a:cs typeface="ヒラギノ角ゴ ProN W6" charset="0"/>
          <a:sym typeface="Helvetica Neue Bold Condensed" charset="0"/>
        </a:defRPr>
      </a:lvl9pPr>
    </p:titleStyle>
    <p:bodyStyle>
      <a:lvl1pPr marL="624902" indent="-401722" algn="l" rtl="0" fontAlgn="base">
        <a:lnSpc>
          <a:spcPct val="100000"/>
        </a:lnSpc>
        <a:spcBef>
          <a:spcPts val="1686"/>
        </a:spcBef>
        <a:spcAft>
          <a:spcPct val="0"/>
        </a:spcAft>
        <a:buSzPct val="100000"/>
        <a:buFont typeface="Lucida Grande" charset="0"/>
        <a:buChar char="‣"/>
        <a:defRPr sz="2400" b="0" i="0">
          <a:solidFill>
            <a:schemeClr val="tx1"/>
          </a:solidFill>
          <a:latin typeface="Arial"/>
          <a:ea typeface="+mn-ea"/>
          <a:cs typeface="Arial"/>
          <a:sym typeface="Helvetica Neue Bold Condensed" charset="0"/>
        </a:defRPr>
      </a:lvl1pPr>
      <a:lvl2pPr marL="937353" indent="-401722" algn="l" rtl="0" fontAlgn="base">
        <a:lnSpc>
          <a:spcPct val="100000"/>
        </a:lnSpc>
        <a:spcBef>
          <a:spcPts val="1686"/>
        </a:spcBef>
        <a:spcAft>
          <a:spcPct val="0"/>
        </a:spcAft>
        <a:buClr>
          <a:srgbClr val="9A9A9A"/>
        </a:buClr>
        <a:buSzPct val="75000"/>
        <a:buFont typeface="Baskerville" charset="0"/>
        <a:buChar char="•"/>
        <a:defRPr sz="2200" b="0" i="0">
          <a:solidFill>
            <a:schemeClr val="accent1"/>
          </a:solidFill>
          <a:latin typeface="Arial"/>
          <a:ea typeface="ヒラギノ明朝 ProN W3" charset="0"/>
          <a:cs typeface="Arial"/>
          <a:sym typeface="Baskerville" charset="0"/>
        </a:defRPr>
      </a:lvl2pPr>
      <a:lvl3pPr marL="1249804" indent="-401722" algn="l" rtl="0" fontAlgn="base">
        <a:lnSpc>
          <a:spcPct val="100000"/>
        </a:lnSpc>
        <a:spcBef>
          <a:spcPts val="1686"/>
        </a:spcBef>
        <a:spcAft>
          <a:spcPct val="0"/>
        </a:spcAft>
        <a:buClr>
          <a:srgbClr val="9A9A9A"/>
        </a:buClr>
        <a:buSzPct val="75000"/>
        <a:buFont typeface="Baskerville" charset="0"/>
        <a:buChar char="-"/>
        <a:defRPr sz="2000" b="0" i="0">
          <a:solidFill>
            <a:schemeClr val="accent1"/>
          </a:solidFill>
          <a:latin typeface="Arial"/>
          <a:ea typeface="ヒラギノ明朝 ProN W3" charset="0"/>
          <a:cs typeface="Arial"/>
          <a:sym typeface="Baskerville" charset="0"/>
        </a:defRPr>
      </a:lvl3pPr>
      <a:lvl4pPr marL="1562256" indent="-401722" algn="l" rtl="0" fontAlgn="base">
        <a:lnSpc>
          <a:spcPct val="100000"/>
        </a:lnSpc>
        <a:spcBef>
          <a:spcPts val="1686"/>
        </a:spcBef>
        <a:spcAft>
          <a:spcPct val="0"/>
        </a:spcAft>
        <a:buClr>
          <a:srgbClr val="9A9A9A"/>
        </a:buClr>
        <a:buSzPct val="75000"/>
        <a:buFont typeface="Baskerville" charset="0"/>
        <a:buChar char="-"/>
        <a:defRPr sz="1800" b="0" i="0">
          <a:solidFill>
            <a:schemeClr val="accent1"/>
          </a:solidFill>
          <a:latin typeface="Arial"/>
          <a:ea typeface="ヒラギノ明朝 ProN W3" charset="0"/>
          <a:cs typeface="Arial"/>
          <a:sym typeface="Baskerville" charset="0"/>
        </a:defRPr>
      </a:lvl4pPr>
      <a:lvl5pPr marL="1874706" indent="-401722" algn="l" rtl="0" fontAlgn="base">
        <a:lnSpc>
          <a:spcPct val="100000"/>
        </a:lnSpc>
        <a:spcBef>
          <a:spcPts val="1686"/>
        </a:spcBef>
        <a:spcAft>
          <a:spcPct val="0"/>
        </a:spcAft>
        <a:buClr>
          <a:srgbClr val="9A9A9A"/>
        </a:buClr>
        <a:buSzPct val="75000"/>
        <a:buFont typeface="Baskerville" charset="0"/>
        <a:buChar char="-"/>
        <a:defRPr sz="1800" b="0" i="0">
          <a:solidFill>
            <a:schemeClr val="accent1"/>
          </a:solidFill>
          <a:latin typeface="Arial"/>
          <a:ea typeface="ヒラギノ明朝 ProN W3" charset="0"/>
          <a:cs typeface="Arial"/>
          <a:sym typeface="Baskerville" charset="0"/>
        </a:defRPr>
      </a:lvl5pPr>
      <a:lvl6pPr marL="2196085" indent="-401722" algn="l" rtl="0" fontAlgn="base">
        <a:spcBef>
          <a:spcPts val="1686"/>
        </a:spcBef>
        <a:spcAft>
          <a:spcPct val="0"/>
        </a:spcAft>
        <a:buClr>
          <a:srgbClr val="9A9A9A"/>
        </a:buClr>
        <a:buSzPct val="75000"/>
        <a:buFont typeface="Baskerville" charset="0"/>
        <a:buChar char="-"/>
        <a:defRPr sz="2200">
          <a:solidFill>
            <a:srgbClr val="9A9A9A"/>
          </a:solidFill>
          <a:latin typeface="Baskerville" charset="0"/>
          <a:ea typeface="ヒラギノ明朝 ProN W3" charset="0"/>
          <a:cs typeface="ヒラギノ明朝 ProN W3" charset="0"/>
          <a:sym typeface="Baskerville" charset="0"/>
        </a:defRPr>
      </a:lvl6pPr>
      <a:lvl7pPr marL="2517462" indent="-401722" algn="l" rtl="0" fontAlgn="base">
        <a:spcBef>
          <a:spcPts val="1686"/>
        </a:spcBef>
        <a:spcAft>
          <a:spcPct val="0"/>
        </a:spcAft>
        <a:buClr>
          <a:srgbClr val="9A9A9A"/>
        </a:buClr>
        <a:buSzPct val="75000"/>
        <a:buFont typeface="Baskerville" charset="0"/>
        <a:buChar char="-"/>
        <a:defRPr sz="2200">
          <a:solidFill>
            <a:srgbClr val="9A9A9A"/>
          </a:solidFill>
          <a:latin typeface="Baskerville" charset="0"/>
          <a:ea typeface="ヒラギノ明朝 ProN W3" charset="0"/>
          <a:cs typeface="ヒラギノ明朝 ProN W3" charset="0"/>
          <a:sym typeface="Baskerville" charset="0"/>
        </a:defRPr>
      </a:lvl7pPr>
      <a:lvl8pPr marL="2838841" indent="-401722" algn="l" rtl="0" fontAlgn="base">
        <a:spcBef>
          <a:spcPts val="1686"/>
        </a:spcBef>
        <a:spcAft>
          <a:spcPct val="0"/>
        </a:spcAft>
        <a:buClr>
          <a:srgbClr val="9A9A9A"/>
        </a:buClr>
        <a:buSzPct val="75000"/>
        <a:buFont typeface="Baskerville" charset="0"/>
        <a:buChar char="-"/>
        <a:defRPr sz="2200">
          <a:solidFill>
            <a:srgbClr val="9A9A9A"/>
          </a:solidFill>
          <a:latin typeface="Baskerville" charset="0"/>
          <a:ea typeface="ヒラギノ明朝 ProN W3" charset="0"/>
          <a:cs typeface="ヒラギノ明朝 ProN W3" charset="0"/>
          <a:sym typeface="Baskerville" charset="0"/>
        </a:defRPr>
      </a:lvl8pPr>
      <a:lvl9pPr marL="3160219" indent="-401722" algn="l" rtl="0" fontAlgn="base">
        <a:spcBef>
          <a:spcPts val="1686"/>
        </a:spcBef>
        <a:spcAft>
          <a:spcPct val="0"/>
        </a:spcAft>
        <a:buClr>
          <a:srgbClr val="9A9A9A"/>
        </a:buClr>
        <a:buSzPct val="75000"/>
        <a:buFont typeface="Baskerville" charset="0"/>
        <a:buChar char="-"/>
        <a:defRPr sz="2200">
          <a:solidFill>
            <a:srgbClr val="9A9A9A"/>
          </a:solidFill>
          <a:latin typeface="Baskerville" charset="0"/>
          <a:ea typeface="ヒラギノ明朝 ProN W3" charset="0"/>
          <a:cs typeface="ヒラギノ明朝 ProN W3" charset="0"/>
          <a:sym typeface="Baskerville" charset="0"/>
        </a:defRPr>
      </a:lvl9pPr>
    </p:bodyStyle>
    <p:otherStyle>
      <a:defPPr>
        <a:defRPr lang="en-US"/>
      </a:defPPr>
      <a:lvl1pPr marL="0" algn="l" defTabSz="321377" rtl="0" eaLnBrk="1" latinLnBrk="0" hangingPunct="1">
        <a:defRPr sz="1300" kern="1200">
          <a:solidFill>
            <a:schemeClr val="tx1"/>
          </a:solidFill>
          <a:latin typeface="+mn-lt"/>
          <a:ea typeface="+mn-ea"/>
          <a:cs typeface="+mn-cs"/>
        </a:defRPr>
      </a:lvl1pPr>
      <a:lvl2pPr marL="321377" algn="l" defTabSz="321377" rtl="0" eaLnBrk="1" latinLnBrk="0" hangingPunct="1">
        <a:defRPr sz="1300" kern="1200">
          <a:solidFill>
            <a:schemeClr val="tx1"/>
          </a:solidFill>
          <a:latin typeface="+mn-lt"/>
          <a:ea typeface="+mn-ea"/>
          <a:cs typeface="+mn-cs"/>
        </a:defRPr>
      </a:lvl2pPr>
      <a:lvl3pPr marL="642757" algn="l" defTabSz="321377" rtl="0" eaLnBrk="1" latinLnBrk="0" hangingPunct="1">
        <a:defRPr sz="1300" kern="1200">
          <a:solidFill>
            <a:schemeClr val="tx1"/>
          </a:solidFill>
          <a:latin typeface="+mn-lt"/>
          <a:ea typeface="+mn-ea"/>
          <a:cs typeface="+mn-cs"/>
        </a:defRPr>
      </a:lvl3pPr>
      <a:lvl4pPr marL="964134" algn="l" defTabSz="321377" rtl="0" eaLnBrk="1" latinLnBrk="0" hangingPunct="1">
        <a:defRPr sz="1300" kern="1200">
          <a:solidFill>
            <a:schemeClr val="tx1"/>
          </a:solidFill>
          <a:latin typeface="+mn-lt"/>
          <a:ea typeface="+mn-ea"/>
          <a:cs typeface="+mn-cs"/>
        </a:defRPr>
      </a:lvl4pPr>
      <a:lvl5pPr marL="1285513" algn="l" defTabSz="321377" rtl="0" eaLnBrk="1" latinLnBrk="0" hangingPunct="1">
        <a:defRPr sz="1300" kern="1200">
          <a:solidFill>
            <a:schemeClr val="tx1"/>
          </a:solidFill>
          <a:latin typeface="+mn-lt"/>
          <a:ea typeface="+mn-ea"/>
          <a:cs typeface="+mn-cs"/>
        </a:defRPr>
      </a:lvl5pPr>
      <a:lvl6pPr marL="1606891" algn="l" defTabSz="321377" rtl="0" eaLnBrk="1" latinLnBrk="0" hangingPunct="1">
        <a:defRPr sz="1300" kern="1200">
          <a:solidFill>
            <a:schemeClr val="tx1"/>
          </a:solidFill>
          <a:latin typeface="+mn-lt"/>
          <a:ea typeface="+mn-ea"/>
          <a:cs typeface="+mn-cs"/>
        </a:defRPr>
      </a:lvl6pPr>
      <a:lvl7pPr marL="1928270" algn="l" defTabSz="321377" rtl="0" eaLnBrk="1" latinLnBrk="0" hangingPunct="1">
        <a:defRPr sz="1300" kern="1200">
          <a:solidFill>
            <a:schemeClr val="tx1"/>
          </a:solidFill>
          <a:latin typeface="+mn-lt"/>
          <a:ea typeface="+mn-ea"/>
          <a:cs typeface="+mn-cs"/>
        </a:defRPr>
      </a:lvl7pPr>
      <a:lvl8pPr marL="2249647" algn="l" defTabSz="321377" rtl="0" eaLnBrk="1" latinLnBrk="0" hangingPunct="1">
        <a:defRPr sz="1300" kern="1200">
          <a:solidFill>
            <a:schemeClr val="tx1"/>
          </a:solidFill>
          <a:latin typeface="+mn-lt"/>
          <a:ea typeface="+mn-ea"/>
          <a:cs typeface="+mn-cs"/>
        </a:defRPr>
      </a:lvl8pPr>
      <a:lvl9pPr marL="2571026" algn="l" defTabSz="321377"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White">
          <a:xfrm>
            <a:off x="431800" y="188916"/>
            <a:ext cx="113284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ltLang="zh-TW"/>
              <a:t>Title</a:t>
            </a:r>
            <a:r>
              <a:rPr lang="zh-TW" altLang="en-US"/>
              <a:t>我</a:t>
            </a:r>
            <a:endParaRPr lang="ko-KR" altLang="en-US"/>
          </a:p>
        </p:txBody>
      </p:sp>
      <p:sp>
        <p:nvSpPr>
          <p:cNvPr id="1027" name="Rectangle 3"/>
          <p:cNvSpPr>
            <a:spLocks noGrp="1" noChangeArrowheads="1"/>
          </p:cNvSpPr>
          <p:nvPr>
            <p:ph type="body" idx="1"/>
          </p:nvPr>
        </p:nvSpPr>
        <p:spPr bwMode="blackWhite">
          <a:xfrm>
            <a:off x="334436" y="1196978"/>
            <a:ext cx="11713633"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ltLang="ko-KR"/>
              <a:t>Line 1</a:t>
            </a:r>
            <a:r>
              <a:rPr lang="zh-TW" altLang="en-US"/>
              <a:t>我</a:t>
            </a:r>
            <a:endParaRPr lang="ko-KR" altLang="en-US"/>
          </a:p>
          <a:p>
            <a:pPr lvl="1"/>
            <a:r>
              <a:rPr lang="en-US" altLang="ko-KR"/>
              <a:t>Line 2</a:t>
            </a:r>
          </a:p>
          <a:p>
            <a:pPr lvl="2"/>
            <a:r>
              <a:rPr lang="en-US" altLang="ko-KR"/>
              <a:t>Line 3</a:t>
            </a:r>
          </a:p>
          <a:p>
            <a:pPr lvl="3"/>
            <a:r>
              <a:rPr lang="en-US" altLang="ko-KR"/>
              <a:t>Line 4</a:t>
            </a:r>
          </a:p>
          <a:p>
            <a:pPr lvl="4"/>
            <a:r>
              <a:rPr lang="en-US" altLang="ko-KR"/>
              <a:t>Line 5</a:t>
            </a:r>
          </a:p>
        </p:txBody>
      </p:sp>
      <p:sp>
        <p:nvSpPr>
          <p:cNvPr id="784389" name="Rectangle 5"/>
          <p:cNvSpPr>
            <a:spLocks noGrp="1" noChangeArrowheads="1"/>
          </p:cNvSpPr>
          <p:nvPr>
            <p:ph type="sldNum" sz="quarter" idx="4"/>
          </p:nvPr>
        </p:nvSpPr>
        <p:spPr bwMode="auto">
          <a:xfrm>
            <a:off x="11176000" y="6524628"/>
            <a:ext cx="1016000" cy="333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400" b="0">
                <a:latin typeface="+mn-lt"/>
                <a:ea typeface="華康粗黑體" pitchFamily="49" charset="-120"/>
                <a:cs typeface="+mn-cs"/>
              </a:defRPr>
            </a:lvl1pPr>
          </a:lstStyle>
          <a:p>
            <a:pPr fontAlgn="base">
              <a:spcBef>
                <a:spcPct val="0"/>
              </a:spcBef>
              <a:spcAft>
                <a:spcPct val="0"/>
              </a:spcAft>
              <a:defRPr/>
            </a:pPr>
            <a:fld id="{087DEC1E-E73D-044C-BD97-F7F0D03A16E1}" type="slidenum">
              <a:rPr lang="en-US" altLang="zh-TW">
                <a:solidFill>
                  <a:srgbClr val="000000"/>
                </a:solidFill>
              </a:rPr>
              <a:pPr fontAlgn="base">
                <a:spcBef>
                  <a:spcPct val="0"/>
                </a:spcBef>
                <a:spcAft>
                  <a:spcPct val="0"/>
                </a:spcAft>
                <a:defRPr/>
              </a:pPr>
              <a:t>‹#›</a:t>
            </a:fld>
            <a:endParaRPr lang="en-US" altLang="zh-TW" dirty="0">
              <a:solidFill>
                <a:srgbClr val="000000"/>
              </a:solidFill>
            </a:endParaRPr>
          </a:p>
        </p:txBody>
      </p:sp>
      <p:pic>
        <p:nvPicPr>
          <p:cNvPr id="1029" name="Picture 8" descr="logo_1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245535" y="269878"/>
            <a:ext cx="844551"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6"/>
          <p:cNvSpPr txBox="1">
            <a:spLocks noChangeArrowheads="1"/>
          </p:cNvSpPr>
          <p:nvPr userDrawn="1"/>
        </p:nvSpPr>
        <p:spPr bwMode="auto">
          <a:xfrm>
            <a:off x="0" y="6553203"/>
            <a:ext cx="1003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chemeClr val="tx1"/>
                </a:solidFill>
                <a:latin typeface="Times New Roman" charset="0"/>
                <a:ea typeface="新細明體" charset="0"/>
                <a:cs typeface="新細明體" charset="0"/>
              </a:defRPr>
            </a:lvl1pPr>
            <a:lvl2pPr marL="742950" indent="-285750">
              <a:defRPr kumimoji="1" sz="2000" b="1">
                <a:solidFill>
                  <a:schemeClr val="tx1"/>
                </a:solidFill>
                <a:latin typeface="Times New Roman" charset="0"/>
                <a:ea typeface="新細明體" charset="0"/>
                <a:cs typeface="新細明體" charset="0"/>
              </a:defRPr>
            </a:lvl2pPr>
            <a:lvl3pPr marL="1143000" indent="-228600">
              <a:defRPr kumimoji="1" sz="2000" b="1">
                <a:solidFill>
                  <a:schemeClr val="tx1"/>
                </a:solidFill>
                <a:latin typeface="Times New Roman" charset="0"/>
                <a:ea typeface="新細明體" charset="0"/>
                <a:cs typeface="新細明體" charset="0"/>
              </a:defRPr>
            </a:lvl3pPr>
            <a:lvl4pPr marL="1600200" indent="-228600">
              <a:defRPr kumimoji="1" sz="2000" b="1">
                <a:solidFill>
                  <a:schemeClr val="tx1"/>
                </a:solidFill>
                <a:latin typeface="Times New Roman" charset="0"/>
                <a:ea typeface="新細明體" charset="0"/>
                <a:cs typeface="新細明體" charset="0"/>
              </a:defRPr>
            </a:lvl4pPr>
            <a:lvl5pPr marL="2057400" indent="-228600">
              <a:defRPr kumimoji="1" sz="2000" b="1">
                <a:solidFill>
                  <a:schemeClr val="tx1"/>
                </a:solidFill>
                <a:latin typeface="Times New Roman" charset="0"/>
                <a:ea typeface="新細明體" charset="0"/>
                <a:cs typeface="新細明體" charset="0"/>
              </a:defRPr>
            </a:lvl5pPr>
            <a:lvl6pPr marL="2514600" indent="-228600" eaLnBrk="0" fontAlgn="base" hangingPunct="0">
              <a:spcBef>
                <a:spcPct val="0"/>
              </a:spcBef>
              <a:spcAft>
                <a:spcPct val="0"/>
              </a:spcAft>
              <a:defRPr kumimoji="1" sz="2000" b="1">
                <a:solidFill>
                  <a:schemeClr val="tx1"/>
                </a:solidFill>
                <a:latin typeface="Times New Roman" charset="0"/>
                <a:ea typeface="新細明體" charset="0"/>
                <a:cs typeface="新細明體" charset="0"/>
              </a:defRPr>
            </a:lvl6pPr>
            <a:lvl7pPr marL="2971800" indent="-228600" eaLnBrk="0" fontAlgn="base" hangingPunct="0">
              <a:spcBef>
                <a:spcPct val="0"/>
              </a:spcBef>
              <a:spcAft>
                <a:spcPct val="0"/>
              </a:spcAft>
              <a:defRPr kumimoji="1" sz="2000" b="1">
                <a:solidFill>
                  <a:schemeClr val="tx1"/>
                </a:solidFill>
                <a:latin typeface="Times New Roman" charset="0"/>
                <a:ea typeface="新細明體" charset="0"/>
                <a:cs typeface="新細明體" charset="0"/>
              </a:defRPr>
            </a:lvl7pPr>
            <a:lvl8pPr marL="3429000" indent="-228600" eaLnBrk="0" fontAlgn="base" hangingPunct="0">
              <a:spcBef>
                <a:spcPct val="0"/>
              </a:spcBef>
              <a:spcAft>
                <a:spcPct val="0"/>
              </a:spcAft>
              <a:defRPr kumimoji="1" sz="2000" b="1">
                <a:solidFill>
                  <a:schemeClr val="tx1"/>
                </a:solidFill>
                <a:latin typeface="Times New Roman" charset="0"/>
                <a:ea typeface="新細明體" charset="0"/>
                <a:cs typeface="新細明體" charset="0"/>
              </a:defRPr>
            </a:lvl8pPr>
            <a:lvl9pPr marL="3886200" indent="-228600" eaLnBrk="0" fontAlgn="base" hangingPunct="0">
              <a:spcBef>
                <a:spcPct val="0"/>
              </a:spcBef>
              <a:spcAft>
                <a:spcPct val="0"/>
              </a:spcAft>
              <a:defRPr kumimoji="1" sz="2000" b="1">
                <a:solidFill>
                  <a:schemeClr val="tx1"/>
                </a:solidFill>
                <a:latin typeface="Times New Roman" charset="0"/>
                <a:ea typeface="新細明體" charset="0"/>
                <a:cs typeface="新細明體" charset="0"/>
              </a:defRPr>
            </a:lvl9pPr>
          </a:lstStyle>
          <a:p>
            <a:pPr fontAlgn="base">
              <a:spcBef>
                <a:spcPct val="50000"/>
              </a:spcBef>
              <a:spcAft>
                <a:spcPct val="0"/>
              </a:spcAft>
            </a:pPr>
            <a:r>
              <a:rPr kumimoji="0" lang="en-US" altLang="zh-TW" sz="1400" dirty="0">
                <a:solidFill>
                  <a:srgbClr val="000000"/>
                </a:solidFill>
                <a:latin typeface="Calibri" charset="0"/>
                <a:ea typeface="華康粗黑體" charset="0"/>
                <a:cs typeface="華康粗黑體" charset="0"/>
              </a:rPr>
              <a:t>Lee / Data Analytics for </a:t>
            </a:r>
            <a:r>
              <a:rPr kumimoji="0" lang="en-US" altLang="zh-TW" sz="1400" dirty="0" err="1">
                <a:solidFill>
                  <a:srgbClr val="000000"/>
                </a:solidFill>
                <a:latin typeface="Calibri" charset="0"/>
                <a:ea typeface="華康粗黑體" charset="0"/>
                <a:cs typeface="華康粗黑體" charset="0"/>
              </a:rPr>
              <a:t>IoT</a:t>
            </a:r>
            <a:r>
              <a:rPr kumimoji="0" lang="en-US" altLang="zh-TW" sz="1400" dirty="0">
                <a:solidFill>
                  <a:srgbClr val="000000"/>
                </a:solidFill>
                <a:latin typeface="Calibri" charset="0"/>
                <a:ea typeface="華康粗黑體" charset="0"/>
                <a:cs typeface="華康粗黑體" charset="0"/>
              </a:rPr>
              <a:t> Applications / </a:t>
            </a:r>
            <a:r>
              <a:rPr kumimoji="0" lang="en-US" altLang="zh-TW" sz="1400" dirty="0" smtClean="0">
                <a:solidFill>
                  <a:srgbClr val="000000"/>
                </a:solidFill>
                <a:latin typeface="Calibri" charset="0"/>
                <a:ea typeface="華康粗黑體" charset="0"/>
                <a:cs typeface="華康粗黑體" charset="0"/>
              </a:rPr>
              <a:t>Big Data One Day </a:t>
            </a:r>
            <a:r>
              <a:rPr kumimoji="0" lang="en-US" altLang="zh-TW" sz="1400" dirty="0" err="1" smtClean="0">
                <a:solidFill>
                  <a:srgbClr val="000000"/>
                </a:solidFill>
                <a:latin typeface="Calibri" charset="0"/>
                <a:ea typeface="華康粗黑體" charset="0"/>
                <a:cs typeface="華康粗黑體" charset="0"/>
              </a:rPr>
              <a:t>Workshop@NSYSU</a:t>
            </a:r>
            <a:r>
              <a:rPr kumimoji="0" lang="en-US" altLang="zh-TW" sz="1400" dirty="0" smtClean="0">
                <a:solidFill>
                  <a:srgbClr val="000000"/>
                </a:solidFill>
                <a:latin typeface="Calibri" charset="0"/>
                <a:ea typeface="華康粗黑體" charset="0"/>
                <a:cs typeface="華康粗黑體" charset="0"/>
              </a:rPr>
              <a:t>, Nov. 12, </a:t>
            </a:r>
            <a:r>
              <a:rPr kumimoji="0" lang="en-US" altLang="zh-TW" sz="1400" dirty="0">
                <a:solidFill>
                  <a:srgbClr val="000000"/>
                </a:solidFill>
                <a:latin typeface="Calibri" charset="0"/>
                <a:ea typeface="華康粗黑體" charset="0"/>
                <a:cs typeface="華康粗黑體" charset="0"/>
              </a:rPr>
              <a:t>2015</a:t>
            </a:r>
          </a:p>
        </p:txBody>
      </p:sp>
      <p:grpSp>
        <p:nvGrpSpPr>
          <p:cNvPr id="1031" name="群組 10"/>
          <p:cNvGrpSpPr>
            <a:grpSpLocks noChangeAspect="1"/>
          </p:cNvGrpSpPr>
          <p:nvPr userDrawn="1"/>
        </p:nvGrpSpPr>
        <p:grpSpPr bwMode="auto">
          <a:xfrm>
            <a:off x="11178119" y="198441"/>
            <a:ext cx="986367" cy="695325"/>
            <a:chOff x="8348870" y="159024"/>
            <a:chExt cx="815008" cy="765315"/>
          </a:xfrm>
        </p:grpSpPr>
        <p:sp>
          <p:nvSpPr>
            <p:cNvPr id="10" name="矩形 9"/>
            <p:cNvSpPr/>
            <p:nvPr userDrawn="1"/>
          </p:nvSpPr>
          <p:spPr bwMode="auto">
            <a:xfrm>
              <a:off x="8348870" y="159024"/>
              <a:ext cx="755544" cy="765315"/>
            </a:xfrm>
            <a:prstGeom prst="rect">
              <a:avLst/>
            </a:prstGeom>
            <a:ln>
              <a:noFill/>
              <a:headEnd type="none" w="med" len="med"/>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a:lstStyle/>
            <a:p>
              <a:pPr fontAlgn="base">
                <a:spcBef>
                  <a:spcPct val="0"/>
                </a:spcBef>
                <a:spcAft>
                  <a:spcPct val="0"/>
                </a:spcAft>
                <a:defRPr/>
              </a:pPr>
              <a:endParaRPr kumimoji="1" lang="zh-TW" altLang="en-US" sz="2000">
                <a:solidFill>
                  <a:srgbClr val="000000"/>
                </a:solidFill>
                <a:latin typeface="Times New Roman" pitchFamily="18" charset="0"/>
              </a:endParaRPr>
            </a:p>
          </p:txBody>
        </p:sp>
        <p:pic>
          <p:nvPicPr>
            <p:cNvPr id="1034" name="Picture 1" descr="logo.png"/>
            <p:cNvPicPr>
              <a:picLocks noChangeAspect="1"/>
            </p:cNvPicPr>
            <p:nvPr userDrawn="1"/>
          </p:nvPicPr>
          <p:blipFill>
            <a:blip r:embed="rId14">
              <a:extLst>
                <a:ext uri="{28A0092B-C50C-407E-A947-70E740481C1C}">
                  <a14:useLocalDpi xmlns:a14="http://schemas.microsoft.com/office/drawing/2010/main" val="0"/>
                </a:ext>
              </a:extLst>
            </a:blip>
            <a:srcRect r="83018"/>
            <a:stretch>
              <a:fillRect/>
            </a:stretch>
          </p:blipFill>
          <p:spPr bwMode="auto">
            <a:xfrm>
              <a:off x="8409484" y="182217"/>
              <a:ext cx="754394" cy="71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2" name="圖片 8" descr="中文校徽.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217152" y="201616"/>
            <a:ext cx="920749"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84902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3600" b="1">
          <a:solidFill>
            <a:srgbClr val="1D6EA7"/>
          </a:solidFill>
          <a:latin typeface="+mj-lt"/>
          <a:ea typeface="+mj-ea"/>
          <a:cs typeface="新細明體" charset="0"/>
        </a:defRPr>
      </a:lvl1pPr>
      <a:lvl2pPr algn="ctr" rtl="0" eaLnBrk="1" fontAlgn="base" hangingPunct="1">
        <a:spcBef>
          <a:spcPct val="0"/>
        </a:spcBef>
        <a:spcAft>
          <a:spcPct val="0"/>
        </a:spcAft>
        <a:defRPr kumimoji="1" sz="3600" b="1">
          <a:solidFill>
            <a:srgbClr val="1D6EA7"/>
          </a:solidFill>
          <a:latin typeface="Calibri" pitchFamily="34" charset="0"/>
          <a:ea typeface="新細明體" pitchFamily="18" charset="-120"/>
          <a:cs typeface="新細明體" charset="0"/>
        </a:defRPr>
      </a:lvl2pPr>
      <a:lvl3pPr algn="ctr" rtl="0" eaLnBrk="1" fontAlgn="base" hangingPunct="1">
        <a:spcBef>
          <a:spcPct val="0"/>
        </a:spcBef>
        <a:spcAft>
          <a:spcPct val="0"/>
        </a:spcAft>
        <a:defRPr kumimoji="1" sz="3600" b="1">
          <a:solidFill>
            <a:srgbClr val="1D6EA7"/>
          </a:solidFill>
          <a:latin typeface="Calibri" pitchFamily="34" charset="0"/>
          <a:ea typeface="新細明體" pitchFamily="18" charset="-120"/>
          <a:cs typeface="新細明體" charset="0"/>
        </a:defRPr>
      </a:lvl3pPr>
      <a:lvl4pPr algn="ctr" rtl="0" eaLnBrk="1" fontAlgn="base" hangingPunct="1">
        <a:spcBef>
          <a:spcPct val="0"/>
        </a:spcBef>
        <a:spcAft>
          <a:spcPct val="0"/>
        </a:spcAft>
        <a:defRPr kumimoji="1" sz="3600" b="1">
          <a:solidFill>
            <a:srgbClr val="1D6EA7"/>
          </a:solidFill>
          <a:latin typeface="Calibri" pitchFamily="34" charset="0"/>
          <a:ea typeface="新細明體" pitchFamily="18" charset="-120"/>
          <a:cs typeface="新細明體" charset="0"/>
        </a:defRPr>
      </a:lvl4pPr>
      <a:lvl5pPr algn="ctr" rtl="0" eaLnBrk="1" fontAlgn="base" hangingPunct="1">
        <a:spcBef>
          <a:spcPct val="0"/>
        </a:spcBef>
        <a:spcAft>
          <a:spcPct val="0"/>
        </a:spcAft>
        <a:defRPr kumimoji="1" sz="3600" b="1">
          <a:solidFill>
            <a:srgbClr val="1D6EA7"/>
          </a:solidFill>
          <a:latin typeface="Calibri" pitchFamily="34" charset="0"/>
          <a:ea typeface="新細明體" pitchFamily="18" charset="-120"/>
          <a:cs typeface="新細明體" charset="0"/>
        </a:defRPr>
      </a:lvl5pPr>
      <a:lvl6pPr marL="457200" algn="ctr" rtl="0" eaLnBrk="1" fontAlgn="base" hangingPunct="1">
        <a:spcBef>
          <a:spcPct val="0"/>
        </a:spcBef>
        <a:spcAft>
          <a:spcPct val="0"/>
        </a:spcAft>
        <a:defRPr kumimoji="1" sz="3600" b="1">
          <a:solidFill>
            <a:srgbClr val="1D6EA7"/>
          </a:solidFill>
          <a:latin typeface="Calibri" pitchFamily="34" charset="0"/>
          <a:ea typeface="新細明體" pitchFamily="18" charset="-120"/>
        </a:defRPr>
      </a:lvl6pPr>
      <a:lvl7pPr marL="914400" algn="ctr" rtl="0" eaLnBrk="1" fontAlgn="base" hangingPunct="1">
        <a:spcBef>
          <a:spcPct val="0"/>
        </a:spcBef>
        <a:spcAft>
          <a:spcPct val="0"/>
        </a:spcAft>
        <a:defRPr kumimoji="1" sz="3600" b="1">
          <a:solidFill>
            <a:srgbClr val="1D6EA7"/>
          </a:solidFill>
          <a:latin typeface="Calibri" pitchFamily="34" charset="0"/>
          <a:ea typeface="新細明體" pitchFamily="18" charset="-120"/>
        </a:defRPr>
      </a:lvl7pPr>
      <a:lvl8pPr marL="1371600" algn="ctr" rtl="0" eaLnBrk="1" fontAlgn="base" hangingPunct="1">
        <a:spcBef>
          <a:spcPct val="0"/>
        </a:spcBef>
        <a:spcAft>
          <a:spcPct val="0"/>
        </a:spcAft>
        <a:defRPr kumimoji="1" sz="3600" b="1">
          <a:solidFill>
            <a:srgbClr val="1D6EA7"/>
          </a:solidFill>
          <a:latin typeface="Calibri" pitchFamily="34" charset="0"/>
          <a:ea typeface="新細明體" pitchFamily="18" charset="-120"/>
        </a:defRPr>
      </a:lvl8pPr>
      <a:lvl9pPr marL="1828800" algn="ctr" rtl="0" eaLnBrk="1" fontAlgn="base" hangingPunct="1">
        <a:spcBef>
          <a:spcPct val="0"/>
        </a:spcBef>
        <a:spcAft>
          <a:spcPct val="0"/>
        </a:spcAft>
        <a:defRPr kumimoji="1" sz="3600" b="1">
          <a:solidFill>
            <a:srgbClr val="1D6EA7"/>
          </a:solidFill>
          <a:latin typeface="Calibri" pitchFamily="34" charset="0"/>
          <a:ea typeface="新細明體" pitchFamily="18" charset="-120"/>
        </a:defRPr>
      </a:lvl9pPr>
    </p:titleStyle>
    <p:bodyStyle>
      <a:lvl1pPr marL="342900" indent="-342900" algn="l" rtl="0" eaLnBrk="1" fontAlgn="base" hangingPunct="1">
        <a:lnSpc>
          <a:spcPct val="120000"/>
        </a:lnSpc>
        <a:spcBef>
          <a:spcPct val="10000"/>
        </a:spcBef>
        <a:spcAft>
          <a:spcPct val="10000"/>
        </a:spcAft>
        <a:buClr>
          <a:schemeClr val="tx2"/>
        </a:buClr>
        <a:buSzPct val="80000"/>
        <a:buFont typeface="Wingdings" charset="2"/>
        <a:buBlip>
          <a:blip r:embed="rId16"/>
        </a:buBlip>
        <a:defRPr kumimoji="1" sz="2800">
          <a:solidFill>
            <a:schemeClr val="tx1"/>
          </a:solidFill>
          <a:latin typeface="+mn-lt"/>
          <a:ea typeface="+mn-ea"/>
          <a:cs typeface="新細明體" charset="0"/>
        </a:defRPr>
      </a:lvl1pPr>
      <a:lvl2pPr marL="742950" indent="-285750" algn="l" rtl="0" eaLnBrk="1" fontAlgn="base" hangingPunct="1">
        <a:lnSpc>
          <a:spcPct val="120000"/>
        </a:lnSpc>
        <a:spcBef>
          <a:spcPct val="10000"/>
        </a:spcBef>
        <a:spcAft>
          <a:spcPct val="10000"/>
        </a:spcAft>
        <a:buClr>
          <a:schemeClr val="tx1"/>
        </a:buClr>
        <a:buSzPct val="70000"/>
        <a:buBlip>
          <a:blip r:embed="rId17"/>
        </a:buBlip>
        <a:defRPr kumimoji="1" sz="2400">
          <a:solidFill>
            <a:schemeClr val="tx1"/>
          </a:solidFill>
          <a:latin typeface="+mn-lt"/>
          <a:ea typeface="+mn-ea"/>
          <a:cs typeface="新細明體" charset="0"/>
        </a:defRPr>
      </a:lvl2pPr>
      <a:lvl3pPr marL="1143000" indent="-228600" algn="l" rtl="0" eaLnBrk="1" fontAlgn="base" hangingPunct="1">
        <a:lnSpc>
          <a:spcPct val="120000"/>
        </a:lnSpc>
        <a:spcBef>
          <a:spcPct val="10000"/>
        </a:spcBef>
        <a:spcAft>
          <a:spcPct val="10000"/>
        </a:spcAft>
        <a:buClr>
          <a:schemeClr val="tx1"/>
        </a:buClr>
        <a:buSzPct val="75000"/>
        <a:buFont typeface="Wingdings" charset="2"/>
        <a:buChar char=""/>
        <a:defRPr kumimoji="1" sz="2000">
          <a:solidFill>
            <a:schemeClr val="tx1"/>
          </a:solidFill>
          <a:latin typeface="+mn-lt"/>
          <a:ea typeface="+mn-ea"/>
          <a:cs typeface="新細明體" charset="0"/>
        </a:defRPr>
      </a:lvl3pPr>
      <a:lvl4pPr marL="1600200" indent="-228600" algn="l" rtl="0" eaLnBrk="1" fontAlgn="base" hangingPunct="1">
        <a:lnSpc>
          <a:spcPct val="120000"/>
        </a:lnSpc>
        <a:spcBef>
          <a:spcPct val="10000"/>
        </a:spcBef>
        <a:spcAft>
          <a:spcPct val="10000"/>
        </a:spcAft>
        <a:buClr>
          <a:schemeClr val="tx1"/>
        </a:buClr>
        <a:buSzPct val="75000"/>
        <a:buChar char="–"/>
        <a:defRPr kumimoji="1" sz="2000">
          <a:solidFill>
            <a:schemeClr val="tx1"/>
          </a:solidFill>
          <a:latin typeface="+mn-lt"/>
          <a:ea typeface="+mn-ea"/>
          <a:cs typeface="新細明體" charset="0"/>
        </a:defRPr>
      </a:lvl4pPr>
      <a:lvl5pPr marL="2057400" indent="-228600" algn="l" rtl="0" eaLnBrk="1" fontAlgn="base" hangingPunct="1">
        <a:lnSpc>
          <a:spcPct val="120000"/>
        </a:lnSpc>
        <a:spcBef>
          <a:spcPct val="10000"/>
        </a:spcBef>
        <a:spcAft>
          <a:spcPct val="10000"/>
        </a:spcAft>
        <a:buClr>
          <a:schemeClr val="tx1"/>
        </a:buClr>
        <a:buSzPct val="75000"/>
        <a:buChar char="•"/>
        <a:defRPr kumimoji="1" sz="2000">
          <a:solidFill>
            <a:schemeClr val="tx1"/>
          </a:solidFill>
          <a:latin typeface="+mn-lt"/>
          <a:ea typeface="+mn-ea"/>
          <a:cs typeface="新細明體" charset="0"/>
        </a:defRPr>
      </a:lvl5pPr>
      <a:lvl6pPr marL="2514600" indent="-228600" algn="l" rtl="0" eaLnBrk="1" fontAlgn="base" hangingPunct="1">
        <a:lnSpc>
          <a:spcPct val="120000"/>
        </a:lnSpc>
        <a:spcBef>
          <a:spcPct val="10000"/>
        </a:spcBef>
        <a:spcAft>
          <a:spcPct val="10000"/>
        </a:spcAft>
        <a:buClr>
          <a:schemeClr val="tx1"/>
        </a:buClr>
        <a:buSzPct val="75000"/>
        <a:buChar char="•"/>
        <a:defRPr kumimoji="1" sz="2000">
          <a:solidFill>
            <a:schemeClr val="tx1"/>
          </a:solidFill>
          <a:latin typeface="+mn-lt"/>
          <a:ea typeface="+mn-ea"/>
        </a:defRPr>
      </a:lvl6pPr>
      <a:lvl7pPr marL="2971800" indent="-228600" algn="l" rtl="0" eaLnBrk="1" fontAlgn="base" hangingPunct="1">
        <a:lnSpc>
          <a:spcPct val="120000"/>
        </a:lnSpc>
        <a:spcBef>
          <a:spcPct val="10000"/>
        </a:spcBef>
        <a:spcAft>
          <a:spcPct val="10000"/>
        </a:spcAft>
        <a:buClr>
          <a:schemeClr val="tx1"/>
        </a:buClr>
        <a:buSzPct val="75000"/>
        <a:buChar char="•"/>
        <a:defRPr kumimoji="1" sz="2000">
          <a:solidFill>
            <a:schemeClr val="tx1"/>
          </a:solidFill>
          <a:latin typeface="+mn-lt"/>
          <a:ea typeface="+mn-ea"/>
        </a:defRPr>
      </a:lvl7pPr>
      <a:lvl8pPr marL="3429000" indent="-228600" algn="l" rtl="0" eaLnBrk="1" fontAlgn="base" hangingPunct="1">
        <a:lnSpc>
          <a:spcPct val="120000"/>
        </a:lnSpc>
        <a:spcBef>
          <a:spcPct val="10000"/>
        </a:spcBef>
        <a:spcAft>
          <a:spcPct val="10000"/>
        </a:spcAft>
        <a:buClr>
          <a:schemeClr val="tx1"/>
        </a:buClr>
        <a:buSzPct val="75000"/>
        <a:buChar char="•"/>
        <a:defRPr kumimoji="1" sz="2000">
          <a:solidFill>
            <a:schemeClr val="tx1"/>
          </a:solidFill>
          <a:latin typeface="+mn-lt"/>
          <a:ea typeface="+mn-ea"/>
        </a:defRPr>
      </a:lvl8pPr>
      <a:lvl9pPr marL="3886200" indent="-228600" algn="l" rtl="0" eaLnBrk="1" fontAlgn="base" hangingPunct="1">
        <a:lnSpc>
          <a:spcPct val="120000"/>
        </a:lnSpc>
        <a:spcBef>
          <a:spcPct val="10000"/>
        </a:spcBef>
        <a:spcAft>
          <a:spcPct val="10000"/>
        </a:spcAft>
        <a:buClr>
          <a:schemeClr val="tx1"/>
        </a:buClr>
        <a:buSzPct val="75000"/>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12192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Flowchart: Document 7"/>
          <p:cNvSpPr/>
          <p:nvPr/>
        </p:nvSpPr>
        <p:spPr>
          <a:xfrm rot="10800000">
            <a:off x="1" y="1341134"/>
            <a:ext cx="12192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Placeholder 8"/>
          <p:cNvSpPr>
            <a:spLocks noGrp="1"/>
          </p:cNvSpPr>
          <p:nvPr>
            <p:ph type="title"/>
          </p:nvPr>
        </p:nvSpPr>
        <p:spPr>
          <a:xfrm>
            <a:off x="609600" y="533400"/>
            <a:ext cx="10972800" cy="1524000"/>
          </a:xfrm>
          <a:prstGeom prst="rect">
            <a:avLst/>
          </a:prstGeom>
        </p:spPr>
        <p:txBody>
          <a:bodyPr vert="horz" lIns="0" tIns="9144" rIns="0" bIns="9144" anchor="b">
            <a:normAutofit/>
          </a:bodyPr>
          <a:lstStyle/>
          <a:p>
            <a:r>
              <a:rPr lang="zh-TW" altLang="en-US" smtClean="0"/>
              <a:t>按一下以編輯母片標題樣式</a:t>
            </a:r>
            <a:endParaRPr lang="en-US" dirty="0"/>
          </a:p>
        </p:txBody>
      </p:sp>
      <p:sp>
        <p:nvSpPr>
          <p:cNvPr id="30" name="Text Placeholder 29"/>
          <p:cNvSpPr>
            <a:spLocks noGrp="1"/>
          </p:cNvSpPr>
          <p:nvPr>
            <p:ph type="body" idx="1"/>
          </p:nvPr>
        </p:nvSpPr>
        <p:spPr>
          <a:xfrm>
            <a:off x="609600" y="2179637"/>
            <a:ext cx="10972800" cy="4114800"/>
          </a:xfrm>
          <a:prstGeom prst="rect">
            <a:avLst/>
          </a:prstGeom>
        </p:spPr>
        <p:txBody>
          <a:bodyPr vert="horz" lIns="9144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0" name="Date Placeholder 9"/>
          <p:cNvSpPr>
            <a:spLocks noGrp="1"/>
          </p:cNvSpPr>
          <p:nvPr>
            <p:ph type="dt" sz="half" idx="2"/>
          </p:nvPr>
        </p:nvSpPr>
        <p:spPr>
          <a:xfrm>
            <a:off x="609600" y="6356363"/>
            <a:ext cx="2641600" cy="365125"/>
          </a:xfrm>
          <a:prstGeom prst="rect">
            <a:avLst/>
          </a:prstGeom>
        </p:spPr>
        <p:txBody>
          <a:bodyPr vert="horz" anchor="b"/>
          <a:lstStyle>
            <a:lvl1pPr algn="ctr">
              <a:defRPr sz="1200">
                <a:solidFill>
                  <a:schemeClr val="tx2">
                    <a:shade val="50000"/>
                  </a:schemeClr>
                </a:solidFill>
              </a:defRPr>
            </a:lvl1pPr>
          </a:lstStyle>
          <a:p>
            <a:fld id="{7CC790E7-C7FB-4B0A-9D8F-EDB0849FF132}" type="datetimeFigureOut">
              <a:rPr lang="zh-TW" altLang="en-US" smtClean="0">
                <a:solidFill>
                  <a:srgbClr val="FFF9E5">
                    <a:shade val="50000"/>
                  </a:srgbClr>
                </a:solidFill>
              </a:rPr>
              <a:pPr/>
              <a:t>2017/2/14</a:t>
            </a:fld>
            <a:endParaRPr lang="zh-TW" altLang="en-US">
              <a:solidFill>
                <a:srgbClr val="FFF9E5">
                  <a:shade val="50000"/>
                </a:srgbClr>
              </a:solidFill>
            </a:endParaRPr>
          </a:p>
        </p:txBody>
      </p:sp>
      <p:sp>
        <p:nvSpPr>
          <p:cNvPr id="22" name="Footer Placeholder 21"/>
          <p:cNvSpPr>
            <a:spLocks noGrp="1"/>
          </p:cNvSpPr>
          <p:nvPr>
            <p:ph type="ftr" sz="quarter" idx="3"/>
          </p:nvPr>
        </p:nvSpPr>
        <p:spPr>
          <a:xfrm>
            <a:off x="3251200" y="6356363"/>
            <a:ext cx="3860800" cy="365125"/>
          </a:xfrm>
          <a:prstGeom prst="rect">
            <a:avLst/>
          </a:prstGeom>
        </p:spPr>
        <p:txBody>
          <a:bodyPr vert="horz" lIns="0" anchor="b"/>
          <a:lstStyle>
            <a:lvl1pPr algn="l">
              <a:defRPr sz="1200">
                <a:solidFill>
                  <a:schemeClr val="tx2">
                    <a:shade val="50000"/>
                  </a:schemeClr>
                </a:solidFill>
              </a:defRPr>
            </a:lvl1pPr>
          </a:lstStyle>
          <a:p>
            <a:endParaRPr lang="zh-TW" altLang="en-US">
              <a:solidFill>
                <a:srgbClr val="FFF9E5">
                  <a:shade val="50000"/>
                </a:srgbClr>
              </a:solidFill>
            </a:endParaRPr>
          </a:p>
        </p:txBody>
      </p:sp>
      <p:sp>
        <p:nvSpPr>
          <p:cNvPr id="18" name="Slide Number Placeholder 17"/>
          <p:cNvSpPr>
            <a:spLocks noGrp="1"/>
          </p:cNvSpPr>
          <p:nvPr>
            <p:ph type="sldNum" sz="quarter" idx="4"/>
          </p:nvPr>
        </p:nvSpPr>
        <p:spPr>
          <a:xfrm>
            <a:off x="10871200" y="6356363"/>
            <a:ext cx="711200" cy="365125"/>
          </a:xfrm>
          <a:prstGeom prst="rect">
            <a:avLst/>
          </a:prstGeom>
        </p:spPr>
        <p:txBody>
          <a:bodyPr vert="horz" lIns="91440" rIns="0" anchor="b"/>
          <a:lstStyle>
            <a:lvl1pPr algn="r">
              <a:defRPr sz="1400">
                <a:solidFill>
                  <a:schemeClr val="tx2">
                    <a:shade val="50000"/>
                  </a:schemeClr>
                </a:solidFill>
              </a:defRPr>
            </a:lvl1pPr>
          </a:lstStyle>
          <a:p>
            <a:fld id="{10E9A3E9-2670-4304-AE45-95DA0C9E4D9F}" type="slidenum">
              <a:rPr lang="zh-TW" altLang="en-US" smtClean="0">
                <a:solidFill>
                  <a:srgbClr val="FFF9E5">
                    <a:shade val="50000"/>
                  </a:srgbClr>
                </a:solidFill>
              </a:rPr>
              <a:pPr/>
              <a:t>‹#›</a:t>
            </a:fld>
            <a:endParaRPr lang="zh-TW" altLang="en-US">
              <a:solidFill>
                <a:srgbClr val="FFF9E5">
                  <a:shade val="50000"/>
                </a:srgbClr>
              </a:solidFill>
            </a:endParaRPr>
          </a:p>
        </p:txBody>
      </p:sp>
    </p:spTree>
    <p:extLst>
      <p:ext uri="{BB962C8B-B14F-4D97-AF65-F5344CB8AC3E}">
        <p14:creationId xmlns:p14="http://schemas.microsoft.com/office/powerpoint/2010/main" val="3901520627"/>
      </p:ext>
    </p:extLst>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FED64-0C55-495D-A3E8-0900C297FE56}" type="datetimeFigureOut">
              <a:rPr lang="zh-TW" altLang="en-US" smtClean="0">
                <a:solidFill>
                  <a:prstClr val="black">
                    <a:tint val="75000"/>
                  </a:prstClr>
                </a:solidFill>
              </a:rPr>
              <a:pPr/>
              <a:t>2017/2/14</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3A8E6-D5E8-4E67-B380-44874721D8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74721629"/>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7.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78.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78.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78.xml"/><Relationship Id="rId5" Type="http://schemas.openxmlformats.org/officeDocument/2006/relationships/image" Target="../media/image54.png"/><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78.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8.xml"/><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8.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8.xml"/></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7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8.xml"/></Relationships>
</file>

<file path=ppt/slides/_rels/slide5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8.xml"/></Relationships>
</file>

<file path=ppt/slides/_rels/slide6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78.xml"/></Relationships>
</file>

<file path=ppt/slides/_rels/slide6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3" Type="http://schemas.openxmlformats.org/officeDocument/2006/relationships/image" Target="../media/image81.png"/><Relationship Id="rId18" Type="http://schemas.openxmlformats.org/officeDocument/2006/relationships/image" Target="../media/image86.png"/><Relationship Id="rId26" Type="http://schemas.openxmlformats.org/officeDocument/2006/relationships/image" Target="../media/image94.png"/><Relationship Id="rId39" Type="http://schemas.openxmlformats.org/officeDocument/2006/relationships/image" Target="../media/image106.png"/><Relationship Id="rId21" Type="http://schemas.openxmlformats.org/officeDocument/2006/relationships/image" Target="../media/image89.png"/><Relationship Id="rId34" Type="http://schemas.openxmlformats.org/officeDocument/2006/relationships/image" Target="../media/image101.png"/><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5.png"/><Relationship Id="rId25" Type="http://schemas.openxmlformats.org/officeDocument/2006/relationships/image" Target="../media/image93.png"/><Relationship Id="rId33" Type="http://schemas.openxmlformats.org/officeDocument/2006/relationships/image" Target="../media/image100.png"/><Relationship Id="rId38" Type="http://schemas.openxmlformats.org/officeDocument/2006/relationships/image" Target="../media/image105.png"/><Relationship Id="rId2" Type="http://schemas.openxmlformats.org/officeDocument/2006/relationships/image" Target="../media/image71.png"/><Relationship Id="rId16" Type="http://schemas.openxmlformats.org/officeDocument/2006/relationships/image" Target="../media/image84.jpeg"/><Relationship Id="rId20" Type="http://schemas.openxmlformats.org/officeDocument/2006/relationships/image" Target="../media/image88.png"/><Relationship Id="rId29" Type="http://schemas.microsoft.com/office/2007/relationships/hdphoto" Target="../media/hdphoto4.wdp"/><Relationship Id="rId1" Type="http://schemas.openxmlformats.org/officeDocument/2006/relationships/slideLayout" Target="../slideLayouts/slideLayout2.xml"/><Relationship Id="rId6" Type="http://schemas.openxmlformats.org/officeDocument/2006/relationships/image" Target="../media/image74.png"/><Relationship Id="rId11" Type="http://schemas.openxmlformats.org/officeDocument/2006/relationships/image" Target="../media/image79.png"/><Relationship Id="rId24" Type="http://schemas.openxmlformats.org/officeDocument/2006/relationships/image" Target="../media/image92.png"/><Relationship Id="rId32" Type="http://schemas.openxmlformats.org/officeDocument/2006/relationships/image" Target="../media/image99.png"/><Relationship Id="rId37" Type="http://schemas.openxmlformats.org/officeDocument/2006/relationships/image" Target="../media/image104.png"/><Relationship Id="rId40" Type="http://schemas.openxmlformats.org/officeDocument/2006/relationships/image" Target="../media/image107.gif"/><Relationship Id="rId5" Type="http://schemas.openxmlformats.org/officeDocument/2006/relationships/image" Target="../media/image73.png"/><Relationship Id="rId15" Type="http://schemas.openxmlformats.org/officeDocument/2006/relationships/image" Target="../media/image83.png"/><Relationship Id="rId23" Type="http://schemas.openxmlformats.org/officeDocument/2006/relationships/image" Target="../media/image91.png"/><Relationship Id="rId28" Type="http://schemas.openxmlformats.org/officeDocument/2006/relationships/image" Target="../media/image96.png"/><Relationship Id="rId36" Type="http://schemas.openxmlformats.org/officeDocument/2006/relationships/image" Target="../media/image103.png"/><Relationship Id="rId10" Type="http://schemas.openxmlformats.org/officeDocument/2006/relationships/image" Target="../media/image78.png"/><Relationship Id="rId19" Type="http://schemas.openxmlformats.org/officeDocument/2006/relationships/image" Target="../media/image87.png"/><Relationship Id="rId31" Type="http://schemas.openxmlformats.org/officeDocument/2006/relationships/image" Target="../media/image98.png"/><Relationship Id="rId4" Type="http://schemas.microsoft.com/office/2007/relationships/hdphoto" Target="../media/hdphoto3.wdp"/><Relationship Id="rId9" Type="http://schemas.openxmlformats.org/officeDocument/2006/relationships/image" Target="../media/image77.png"/><Relationship Id="rId14" Type="http://schemas.openxmlformats.org/officeDocument/2006/relationships/image" Target="../media/image82.png"/><Relationship Id="rId22" Type="http://schemas.openxmlformats.org/officeDocument/2006/relationships/image" Target="../media/image90.png"/><Relationship Id="rId27" Type="http://schemas.openxmlformats.org/officeDocument/2006/relationships/image" Target="../media/image95.png"/><Relationship Id="rId30" Type="http://schemas.openxmlformats.org/officeDocument/2006/relationships/image" Target="../media/image97.png"/><Relationship Id="rId35" Type="http://schemas.openxmlformats.org/officeDocument/2006/relationships/image" Target="../media/image102.png"/><Relationship Id="rId8" Type="http://schemas.openxmlformats.org/officeDocument/2006/relationships/image" Target="../media/image76.png"/><Relationship Id="rId3" Type="http://schemas.openxmlformats.org/officeDocument/2006/relationships/image" Target="../media/image72.png"/></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jpeg"/><Relationship Id="rId7" Type="http://schemas.openxmlformats.org/officeDocument/2006/relationships/image" Target="../media/image11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712445" y="1382114"/>
            <a:ext cx="10763795" cy="1219200"/>
          </a:xfrm>
        </p:spPr>
        <p:txBody>
          <a:bodyPr>
            <a:noAutofit/>
          </a:bodyPr>
          <a:lstStyle/>
          <a:p>
            <a:pPr algn="ctr"/>
            <a:endParaRPr lang="en-US" altLang="zh-TW" sz="4800" dirty="0" smtClean="0"/>
          </a:p>
          <a:p>
            <a:pPr algn="ctr"/>
            <a:endParaRPr lang="en-US" altLang="zh-TW" sz="4800" dirty="0"/>
          </a:p>
          <a:p>
            <a:pPr algn="ctr"/>
            <a:endParaRPr lang="en-US" altLang="zh-TW" sz="4800" dirty="0" smtClean="0"/>
          </a:p>
          <a:p>
            <a:pPr algn="ctr"/>
            <a:endParaRPr lang="en-US" altLang="zh-TW" sz="4800" dirty="0" smtClean="0"/>
          </a:p>
          <a:p>
            <a:pPr algn="ctr"/>
            <a:endParaRPr lang="en-US" altLang="zh-TW" sz="4800" dirty="0"/>
          </a:p>
          <a:p>
            <a:pPr algn="ctr"/>
            <a:endParaRPr lang="en-US" altLang="zh-TW" sz="4800" dirty="0" smtClean="0"/>
          </a:p>
          <a:p>
            <a:pPr algn="ctr"/>
            <a:r>
              <a:rPr lang="en-US" altLang="zh-TW" sz="4800" dirty="0" smtClean="0"/>
              <a:t>The Growth of a Data Scientist</a:t>
            </a:r>
          </a:p>
          <a:p>
            <a:pPr algn="ctr"/>
            <a:r>
              <a:rPr lang="zh-TW" altLang="en-US" sz="4000" dirty="0">
                <a:solidFill>
                  <a:srgbClr val="FFFF00"/>
                </a:solidFill>
              </a:rPr>
              <a:t>我的資料科學之路</a:t>
            </a:r>
            <a:endParaRPr lang="en-US" altLang="zh-TW" sz="4000" dirty="0" smtClean="0">
              <a:solidFill>
                <a:srgbClr val="FFFF00"/>
              </a:solidFill>
            </a:endParaRPr>
          </a:p>
        </p:txBody>
      </p:sp>
      <p:sp>
        <p:nvSpPr>
          <p:cNvPr id="4" name="文字方塊 3"/>
          <p:cNvSpPr txBox="1"/>
          <p:nvPr/>
        </p:nvSpPr>
        <p:spPr>
          <a:xfrm>
            <a:off x="1395581" y="3330502"/>
            <a:ext cx="9340923" cy="1323439"/>
          </a:xfrm>
          <a:prstGeom prst="rect">
            <a:avLst/>
          </a:prstGeom>
          <a:noFill/>
        </p:spPr>
        <p:txBody>
          <a:bodyPr wrap="square" rtlCol="0">
            <a:spAutoFit/>
          </a:bodyPr>
          <a:lstStyle/>
          <a:p>
            <a:pPr algn="ctr"/>
            <a:r>
              <a:rPr lang="zh-TW" altLang="en-US" sz="2800" dirty="0" smtClean="0">
                <a:solidFill>
                  <a:srgbClr val="FFFF00"/>
                </a:solidFill>
                <a:latin typeface="Arial" panose="020B0604020202020204" pitchFamily="34" charset="0"/>
                <a:cs typeface="Arial" panose="020B0604020202020204" pitchFamily="34" charset="0"/>
              </a:rPr>
              <a:t>李 育 杰</a:t>
            </a:r>
            <a:endParaRPr lang="en-US" altLang="zh-TW" sz="2800" dirty="0" smtClean="0">
              <a:solidFill>
                <a:srgbClr val="FFFF00"/>
              </a:solidFill>
              <a:latin typeface="Arial" panose="020B0604020202020204" pitchFamily="34" charset="0"/>
              <a:cs typeface="Arial" panose="020B0604020202020204" pitchFamily="34" charset="0"/>
            </a:endParaRPr>
          </a:p>
          <a:p>
            <a:pPr algn="ctr"/>
            <a:r>
              <a:rPr lang="en-US" altLang="zh-TW" sz="2400" dirty="0" smtClean="0">
                <a:solidFill>
                  <a:srgbClr val="FFFF00"/>
                </a:solidFill>
              </a:rPr>
              <a:t>Data Science and Machine Intelligence Lab</a:t>
            </a:r>
          </a:p>
          <a:p>
            <a:pPr algn="ctr"/>
            <a:r>
              <a:rPr lang="zh-TW" altLang="en-US" sz="2800" dirty="0">
                <a:solidFill>
                  <a:srgbClr val="FFFF00"/>
                </a:solidFill>
              </a:rPr>
              <a:t>國立交通大學</a:t>
            </a:r>
            <a:r>
              <a:rPr lang="zh-TW" altLang="en-US" sz="2800" dirty="0" smtClean="0">
                <a:solidFill>
                  <a:srgbClr val="FFFF00"/>
                </a:solidFill>
              </a:rPr>
              <a:t>應用</a:t>
            </a:r>
            <a:r>
              <a:rPr lang="zh-TW" altLang="en-US" sz="2800" dirty="0">
                <a:solidFill>
                  <a:srgbClr val="FFFF00"/>
                </a:solidFill>
              </a:rPr>
              <a:t>數學系</a:t>
            </a:r>
            <a:endParaRPr lang="en-US" altLang="zh-TW" sz="2800" dirty="0" smtClean="0">
              <a:solidFill>
                <a:srgbClr val="FFFF00"/>
              </a:solidFill>
            </a:endParaRPr>
          </a:p>
        </p:txBody>
      </p:sp>
      <p:sp>
        <p:nvSpPr>
          <p:cNvPr id="24" name="文字方塊 23"/>
          <p:cNvSpPr txBox="1"/>
          <p:nvPr/>
        </p:nvSpPr>
        <p:spPr>
          <a:xfrm>
            <a:off x="1037693" y="5311715"/>
            <a:ext cx="10099503" cy="954107"/>
          </a:xfrm>
          <a:prstGeom prst="rect">
            <a:avLst/>
          </a:prstGeom>
          <a:noFill/>
        </p:spPr>
        <p:txBody>
          <a:bodyPr wrap="square" rtlCol="0">
            <a:spAutoFit/>
          </a:bodyPr>
          <a:lstStyle/>
          <a:p>
            <a:pPr algn="ctr"/>
            <a:r>
              <a:rPr lang="zh-TW" altLang="en-US" sz="2800" dirty="0">
                <a:solidFill>
                  <a:srgbClr val="FFFF00"/>
                </a:solidFill>
              </a:rPr>
              <a:t>台灣資料科學</a:t>
            </a:r>
            <a:r>
              <a:rPr lang="zh-TW" altLang="en-US" sz="2800" dirty="0" smtClean="0">
                <a:solidFill>
                  <a:srgbClr val="FFFF00"/>
                </a:solidFill>
              </a:rPr>
              <a:t>年會</a:t>
            </a:r>
            <a:endParaRPr lang="en-US" altLang="zh-TW" sz="2800" dirty="0" smtClean="0">
              <a:solidFill>
                <a:srgbClr val="FFFF00"/>
              </a:solidFill>
              <a:latin typeface="Arial" panose="020B0604020202020204" pitchFamily="34" charset="0"/>
              <a:cs typeface="Arial" panose="020B0604020202020204" pitchFamily="34" charset="0"/>
            </a:endParaRPr>
          </a:p>
          <a:p>
            <a:pPr algn="ctr"/>
            <a:r>
              <a:rPr lang="en-US" altLang="zh-TW" sz="2800" dirty="0" smtClean="0">
                <a:solidFill>
                  <a:srgbClr val="FFFF00"/>
                </a:solidFill>
              </a:rPr>
              <a:t>July 14-17, 2016</a:t>
            </a:r>
            <a:endParaRPr lang="en-US" altLang="zh-TW" sz="2400" dirty="0" smtClean="0">
              <a:solidFill>
                <a:srgbClr val="FFFF00"/>
              </a:solidFill>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13"/>
            <a:ext cx="12192000" cy="6858000"/>
          </a:xfrm>
          <a:prstGeom prst="rect">
            <a:avLst/>
          </a:prstGeom>
          <a:ln>
            <a:noFill/>
          </a:ln>
          <a:effectLst/>
          <a:scene3d>
            <a:camera prst="orthographicFront">
              <a:rot lat="0" lon="0" rev="0"/>
            </a:camera>
            <a:lightRig rig="chilly" dir="t">
              <a:rot lat="0" lon="0" rev="18480000"/>
            </a:lightRig>
          </a:scene3d>
          <a:sp3d prstMaterial="clear">
            <a:bevelT h="63500"/>
          </a:sp3d>
        </p:spPr>
      </p:pic>
    </p:spTree>
    <p:extLst>
      <p:ext uri="{BB962C8B-B14F-4D97-AF65-F5344CB8AC3E}">
        <p14:creationId xmlns:p14="http://schemas.microsoft.com/office/powerpoint/2010/main" val="2854526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187386"/>
            <a:ext cx="10972800" cy="1524000"/>
          </a:xfrm>
        </p:spPr>
        <p:txBody>
          <a:bodyPr/>
          <a:lstStyle/>
          <a:p>
            <a:pPr algn="ctr"/>
            <a:r>
              <a:rPr lang="zh-TW" altLang="en-US" dirty="0">
                <a:latin typeface="Arial Narrow" panose="020B0606020202030204" pitchFamily="34" charset="0"/>
              </a:rPr>
              <a:t>從電子顯微鏡影像到細胞特徵</a:t>
            </a:r>
          </a:p>
        </p:txBody>
      </p:sp>
      <p:sp>
        <p:nvSpPr>
          <p:cNvPr id="3" name="內容版面配置區 2"/>
          <p:cNvSpPr>
            <a:spLocks noGrp="1"/>
          </p:cNvSpPr>
          <p:nvPr>
            <p:ph idx="1"/>
          </p:nvPr>
        </p:nvSpPr>
        <p:spPr/>
        <p:txBody>
          <a:bodyPr/>
          <a:lstStyle/>
          <a:p>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695" y="1664767"/>
            <a:ext cx="9980612" cy="529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764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404304"/>
            <a:ext cx="10972800" cy="1524000"/>
          </a:xfrm>
        </p:spPr>
        <p:txBody>
          <a:bodyPr>
            <a:noAutofit/>
          </a:bodyPr>
          <a:lstStyle/>
          <a:p>
            <a:pPr algn="ctr"/>
            <a:r>
              <a:rPr lang="en-US" altLang="zh-TW" sz="3600" dirty="0">
                <a:solidFill>
                  <a:srgbClr val="FFFF00"/>
                </a:solidFill>
                <a:effectLst/>
                <a:latin typeface="Arial" panose="020B0604020202020204" pitchFamily="34" charset="0"/>
                <a:cs typeface="Arial" panose="020B0604020202020204" pitchFamily="34" charset="0"/>
              </a:rPr>
              <a:t>Breast Cancer Diagnosis </a:t>
            </a:r>
            <a:r>
              <a:rPr lang="en-US" altLang="zh-TW" sz="3600" dirty="0" smtClean="0">
                <a:solidFill>
                  <a:srgbClr val="FFFF00"/>
                </a:solidFill>
                <a:effectLst/>
                <a:latin typeface="Arial" panose="020B0604020202020204" pitchFamily="34" charset="0"/>
                <a:cs typeface="Arial" panose="020B0604020202020204" pitchFamily="34" charset="0"/>
              </a:rPr>
              <a:t>via SVM</a:t>
            </a:r>
            <a:r>
              <a:rPr lang="en-US" altLang="zh-TW" sz="3600" dirty="0">
                <a:solidFill>
                  <a:srgbClr val="FFFF00"/>
                </a:solidFill>
                <a:effectLst/>
                <a:latin typeface="Arial" panose="020B0604020202020204" pitchFamily="34" charset="0"/>
                <a:cs typeface="Arial" panose="020B0604020202020204" pitchFamily="34" charset="0"/>
              </a:rPr>
              <a:t/>
            </a:r>
            <a:br>
              <a:rPr lang="en-US" altLang="zh-TW" sz="3600" dirty="0">
                <a:solidFill>
                  <a:srgbClr val="FFFF00"/>
                </a:solidFill>
                <a:effectLst/>
                <a:latin typeface="Arial" panose="020B0604020202020204" pitchFamily="34" charset="0"/>
                <a:cs typeface="Arial" panose="020B0604020202020204" pitchFamily="34" charset="0"/>
              </a:rPr>
            </a:br>
            <a:r>
              <a:rPr lang="en-US" altLang="zh-TW" sz="3600" dirty="0">
                <a:solidFill>
                  <a:srgbClr val="FFFF00"/>
                </a:solidFill>
                <a:effectLst/>
                <a:latin typeface="Arial" panose="020B0604020202020204" pitchFamily="34" charset="0"/>
                <a:cs typeface="Arial" panose="020B0604020202020204" pitchFamily="34" charset="0"/>
              </a:rPr>
              <a:t>97% Ten-fold Cross Validation </a:t>
            </a:r>
            <a:r>
              <a:rPr lang="en-US" altLang="zh-TW" sz="3600" dirty="0" smtClean="0">
                <a:solidFill>
                  <a:srgbClr val="FFFF00"/>
                </a:solidFill>
                <a:effectLst/>
                <a:latin typeface="Arial" panose="020B0604020202020204" pitchFamily="34" charset="0"/>
                <a:cs typeface="Arial" panose="020B0604020202020204" pitchFamily="34" charset="0"/>
              </a:rPr>
              <a:t>Correctness</a:t>
            </a:r>
            <a:r>
              <a:rPr lang="en-US" altLang="zh-TW" sz="3600" dirty="0">
                <a:solidFill>
                  <a:srgbClr val="FFFF00"/>
                </a:solidFill>
                <a:effectLst/>
                <a:latin typeface="Arial" panose="020B0604020202020204" pitchFamily="34" charset="0"/>
                <a:cs typeface="Arial" panose="020B0604020202020204" pitchFamily="34" charset="0"/>
              </a:rPr>
              <a:t/>
            </a:r>
            <a:br>
              <a:rPr lang="en-US" altLang="zh-TW" sz="3600" dirty="0">
                <a:solidFill>
                  <a:srgbClr val="FFFF00"/>
                </a:solidFill>
                <a:effectLst/>
                <a:latin typeface="Arial" panose="020B0604020202020204" pitchFamily="34" charset="0"/>
                <a:cs typeface="Arial" panose="020B0604020202020204" pitchFamily="34" charset="0"/>
              </a:rPr>
            </a:br>
            <a:r>
              <a:rPr lang="en-US" altLang="zh-TW" sz="3600" dirty="0">
                <a:solidFill>
                  <a:srgbClr val="FFFF00"/>
                </a:solidFill>
                <a:effectLst/>
                <a:latin typeface="Arial" panose="020B0604020202020204" pitchFamily="34" charset="0"/>
                <a:cs typeface="Arial" panose="020B0604020202020204" pitchFamily="34" charset="0"/>
              </a:rPr>
              <a:t>780 Patients: 494 Benign, 286 </a:t>
            </a:r>
            <a:r>
              <a:rPr lang="en-US" altLang="zh-TW" sz="3600" dirty="0" smtClean="0">
                <a:solidFill>
                  <a:srgbClr val="FFFF00"/>
                </a:solidFill>
                <a:effectLst/>
                <a:latin typeface="Arial" panose="020B0604020202020204" pitchFamily="34" charset="0"/>
                <a:cs typeface="Arial" panose="020B0604020202020204" pitchFamily="34" charset="0"/>
              </a:rPr>
              <a:t>Malignant </a:t>
            </a:r>
            <a:endParaRPr lang="zh-TW" altLang="en-US" sz="3600" dirty="0">
              <a:solidFill>
                <a:srgbClr val="FFFF00"/>
              </a:solidFill>
              <a:effectLst/>
              <a:latin typeface="Arial" panose="020B0604020202020204" pitchFamily="34" charset="0"/>
              <a:cs typeface="Arial" panose="020B0604020202020204" pitchFamily="34"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5158" y="2150487"/>
            <a:ext cx="7559371" cy="453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9558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361" y="2071794"/>
            <a:ext cx="12471699" cy="1524000"/>
          </a:xfrm>
        </p:spPr>
        <p:txBody>
          <a:bodyPr>
            <a:normAutofit/>
          </a:bodyPr>
          <a:lstStyle/>
          <a:p>
            <a:pPr algn="ctr"/>
            <a:r>
              <a:rPr lang="en-US" altLang="zh-TW" sz="4400" dirty="0" smtClean="0">
                <a:effectLst/>
                <a:latin typeface="Arial" panose="020B0604020202020204" pitchFamily="34" charset="0"/>
                <a:cs typeface="Arial" panose="020B0604020202020204" pitchFamily="34" charset="0"/>
              </a:rPr>
              <a:t>Who will be benefitted from Chemotherapy?</a:t>
            </a:r>
            <a:endParaRPr lang="zh-TW" altLang="en-US" sz="4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7264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33198" y="295831"/>
            <a:ext cx="11918949" cy="1295400"/>
          </a:xfrm>
        </p:spPr>
        <p:txBody>
          <a:bodyPr>
            <a:noAutofit/>
          </a:bodyPr>
          <a:lstStyle/>
          <a:p>
            <a:pPr algn="ctr"/>
            <a:r>
              <a:rPr lang="en-US" altLang="zh-TW" sz="4400" b="1" dirty="0" smtClean="0">
                <a:solidFill>
                  <a:srgbClr val="FFFF00"/>
                </a:solidFill>
                <a:effectLst/>
                <a:latin typeface="Arial" panose="020B0604020202020204" pitchFamily="34" charset="0"/>
                <a:ea typeface="新細明體" charset="-120"/>
                <a:cs typeface="Arial" panose="020B0604020202020204" pitchFamily="34" charset="0"/>
              </a:rPr>
              <a:t>Survival Curves for Overall Patients:</a:t>
            </a:r>
            <a:br>
              <a:rPr lang="en-US" altLang="zh-TW" sz="4400" b="1" dirty="0" smtClean="0">
                <a:solidFill>
                  <a:srgbClr val="FFFF00"/>
                </a:solidFill>
                <a:effectLst/>
                <a:latin typeface="Arial" panose="020B0604020202020204" pitchFamily="34" charset="0"/>
                <a:ea typeface="新細明體" charset="-120"/>
                <a:cs typeface="Arial" panose="020B0604020202020204" pitchFamily="34" charset="0"/>
              </a:rPr>
            </a:br>
            <a:r>
              <a:rPr lang="en-US" altLang="zh-TW" sz="4400" dirty="0" smtClean="0">
                <a:solidFill>
                  <a:srgbClr val="FFFF00"/>
                </a:solidFill>
                <a:effectLst/>
                <a:latin typeface="Arial" panose="020B0604020202020204" pitchFamily="34" charset="0"/>
                <a:ea typeface="新細明體" charset="-120"/>
                <a:cs typeface="Arial" panose="020B0604020202020204" pitchFamily="34" charset="0"/>
              </a:rPr>
              <a:t>w./wo.</a:t>
            </a:r>
            <a:r>
              <a:rPr lang="en-US" altLang="zh-TW" sz="4400" b="1" dirty="0" smtClean="0">
                <a:solidFill>
                  <a:srgbClr val="FFFF00"/>
                </a:solidFill>
                <a:effectLst/>
                <a:latin typeface="Arial" panose="020B0604020202020204" pitchFamily="34" charset="0"/>
                <a:ea typeface="新細明體" charset="-120"/>
                <a:cs typeface="Arial" panose="020B0604020202020204" pitchFamily="34" charset="0"/>
              </a:rPr>
              <a:t> Chemotherapy</a:t>
            </a:r>
            <a:endParaRPr lang="en-US" altLang="zh-TW" sz="4400" dirty="0" smtClean="0">
              <a:solidFill>
                <a:srgbClr val="FFFF00"/>
              </a:solidFill>
              <a:effectLst/>
              <a:latin typeface="Arial" panose="020B0604020202020204" pitchFamily="34" charset="0"/>
              <a:ea typeface="新細明體" charset="-120"/>
              <a:cs typeface="Arial" panose="020B0604020202020204" pitchFamily="34" charset="0"/>
            </a:endParaRPr>
          </a:p>
        </p:txBody>
      </p:sp>
      <p:pic>
        <p:nvPicPr>
          <p:cNvPr id="256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2" y="1666539"/>
            <a:ext cx="8343900"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218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07639" y="-79344"/>
            <a:ext cx="10363200" cy="1143000"/>
          </a:xfrm>
        </p:spPr>
        <p:txBody>
          <a:bodyPr/>
          <a:lstStyle/>
          <a:p>
            <a:pPr algn="ctr"/>
            <a:r>
              <a:rPr lang="en-US" altLang="zh-TW" sz="4800" dirty="0" smtClean="0">
                <a:latin typeface="Arial Narrow" panose="020B0606020202030204" pitchFamily="34" charset="0"/>
                <a:ea typeface="新細明體" charset="-120"/>
              </a:rPr>
              <a:t>Overall Clustering Process</a:t>
            </a:r>
          </a:p>
        </p:txBody>
      </p:sp>
      <p:sp>
        <p:nvSpPr>
          <p:cNvPr id="233475" name="AutoShape 3"/>
          <p:cNvSpPr>
            <a:spLocks noChangeArrowheads="1"/>
          </p:cNvSpPr>
          <p:nvPr/>
        </p:nvSpPr>
        <p:spPr bwMode="auto">
          <a:xfrm>
            <a:off x="3604510" y="1771650"/>
            <a:ext cx="4976284" cy="681038"/>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rgbClr val="CC3300"/>
                </a:solidFill>
                <a:latin typeface="Times New Roman" pitchFamily="18" charset="0"/>
              </a:defRPr>
            </a:lvl1pPr>
            <a:lvl2pPr marL="742950" indent="-285750">
              <a:defRPr sz="3200">
                <a:solidFill>
                  <a:srgbClr val="CC3300"/>
                </a:solidFill>
                <a:latin typeface="Times New Roman" pitchFamily="18" charset="0"/>
              </a:defRPr>
            </a:lvl2pPr>
            <a:lvl3pPr marL="1143000" indent="-228600">
              <a:defRPr sz="3200">
                <a:solidFill>
                  <a:srgbClr val="CC3300"/>
                </a:solidFill>
                <a:latin typeface="Times New Roman" pitchFamily="18" charset="0"/>
              </a:defRPr>
            </a:lvl3pPr>
            <a:lvl4pPr marL="1600200" indent="-228600">
              <a:defRPr sz="3200">
                <a:solidFill>
                  <a:srgbClr val="CC3300"/>
                </a:solidFill>
                <a:latin typeface="Times New Roman" pitchFamily="18" charset="0"/>
              </a:defRPr>
            </a:lvl4pPr>
            <a:lvl5pPr marL="2057400" indent="-228600">
              <a:defRPr sz="3200">
                <a:solidFill>
                  <a:srgbClr val="CC3300"/>
                </a:solidFill>
                <a:latin typeface="Times New Roman" pitchFamily="18" charset="0"/>
              </a:defRPr>
            </a:lvl5pPr>
            <a:lvl6pPr marL="2514600" indent="-228600" eaLnBrk="0" fontAlgn="base" hangingPunct="0">
              <a:spcBef>
                <a:spcPct val="0"/>
              </a:spcBef>
              <a:spcAft>
                <a:spcPct val="0"/>
              </a:spcAft>
              <a:defRPr sz="3200">
                <a:solidFill>
                  <a:srgbClr val="CC3300"/>
                </a:solidFill>
                <a:latin typeface="Times New Roman" pitchFamily="18" charset="0"/>
              </a:defRPr>
            </a:lvl6pPr>
            <a:lvl7pPr marL="2971800" indent="-228600" eaLnBrk="0" fontAlgn="base" hangingPunct="0">
              <a:spcBef>
                <a:spcPct val="0"/>
              </a:spcBef>
              <a:spcAft>
                <a:spcPct val="0"/>
              </a:spcAft>
              <a:defRPr sz="3200">
                <a:solidFill>
                  <a:srgbClr val="CC3300"/>
                </a:solidFill>
                <a:latin typeface="Times New Roman" pitchFamily="18" charset="0"/>
              </a:defRPr>
            </a:lvl7pPr>
            <a:lvl8pPr marL="3429000" indent="-228600" eaLnBrk="0" fontAlgn="base" hangingPunct="0">
              <a:spcBef>
                <a:spcPct val="0"/>
              </a:spcBef>
              <a:spcAft>
                <a:spcPct val="0"/>
              </a:spcAft>
              <a:defRPr sz="3200">
                <a:solidFill>
                  <a:srgbClr val="CC3300"/>
                </a:solidFill>
                <a:latin typeface="Times New Roman" pitchFamily="18" charset="0"/>
              </a:defRPr>
            </a:lvl8pPr>
            <a:lvl9pPr marL="3886200" indent="-228600" eaLnBrk="0" fontAlgn="base" hangingPunct="0">
              <a:spcBef>
                <a:spcPct val="0"/>
              </a:spcBef>
              <a:spcAft>
                <a:spcPct val="0"/>
              </a:spcAft>
              <a:defRPr sz="3200">
                <a:solidFill>
                  <a:srgbClr val="CC3300"/>
                </a:solidFill>
                <a:latin typeface="Times New Roman" pitchFamily="18" charset="0"/>
              </a:defRPr>
            </a:lvl9pPr>
          </a:lstStyle>
          <a:p>
            <a:pPr algn="ctr"/>
            <a:r>
              <a:rPr lang="en-US" altLang="zh-TW" sz="2400" dirty="0">
                <a:solidFill>
                  <a:srgbClr val="000000"/>
                </a:solidFill>
                <a:ea typeface="新細明體" charset="-120"/>
              </a:rPr>
              <a:t>253 Patients</a:t>
            </a:r>
          </a:p>
          <a:p>
            <a:pPr algn="ctr"/>
            <a:r>
              <a:rPr lang="en-US" altLang="zh-TW" sz="2000" dirty="0">
                <a:solidFill>
                  <a:srgbClr val="000000"/>
                </a:solidFill>
                <a:ea typeface="新細明體" charset="-120"/>
              </a:rPr>
              <a:t>(113 </a:t>
            </a:r>
            <a:r>
              <a:rPr lang="en-US" altLang="zh-TW" sz="2000" dirty="0" err="1">
                <a:solidFill>
                  <a:srgbClr val="000000"/>
                </a:solidFill>
                <a:ea typeface="新細明體" charset="-120"/>
              </a:rPr>
              <a:t>NoChemo</a:t>
            </a:r>
            <a:r>
              <a:rPr lang="en-US" altLang="zh-TW" sz="2000" dirty="0">
                <a:solidFill>
                  <a:srgbClr val="000000"/>
                </a:solidFill>
                <a:ea typeface="新細明體" charset="-120"/>
              </a:rPr>
              <a:t>, 140 Chemo)</a:t>
            </a:r>
          </a:p>
        </p:txBody>
      </p:sp>
      <p:grpSp>
        <p:nvGrpSpPr>
          <p:cNvPr id="233563" name="Group 91"/>
          <p:cNvGrpSpPr>
            <a:grpSpLocks/>
          </p:cNvGrpSpPr>
          <p:nvPr/>
        </p:nvGrpSpPr>
        <p:grpSpPr bwMode="auto">
          <a:xfrm>
            <a:off x="152402" y="3733800"/>
            <a:ext cx="9952567" cy="1327150"/>
            <a:chOff x="72" y="2145"/>
            <a:chExt cx="4702" cy="836"/>
          </a:xfrm>
        </p:grpSpPr>
        <p:grpSp>
          <p:nvGrpSpPr>
            <p:cNvPr id="22580" name="Group 78"/>
            <p:cNvGrpSpPr>
              <a:grpSpLocks/>
            </p:cNvGrpSpPr>
            <p:nvPr/>
          </p:nvGrpSpPr>
          <p:grpSpPr bwMode="auto">
            <a:xfrm>
              <a:off x="887" y="2145"/>
              <a:ext cx="3887" cy="92"/>
              <a:chOff x="887" y="2145"/>
              <a:chExt cx="3887" cy="92"/>
            </a:xfrm>
          </p:grpSpPr>
          <p:sp>
            <p:nvSpPr>
              <p:cNvPr id="22586" name="Line 29"/>
              <p:cNvSpPr>
                <a:spLocks noChangeShapeType="1"/>
              </p:cNvSpPr>
              <p:nvPr/>
            </p:nvSpPr>
            <p:spPr bwMode="auto">
              <a:xfrm>
                <a:off x="896" y="2158"/>
                <a:ext cx="0" cy="7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2587" name="Line 30"/>
              <p:cNvSpPr>
                <a:spLocks noChangeShapeType="1"/>
              </p:cNvSpPr>
              <p:nvPr/>
            </p:nvSpPr>
            <p:spPr bwMode="auto">
              <a:xfrm>
                <a:off x="4768" y="2145"/>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2588" name="Line 31"/>
              <p:cNvSpPr>
                <a:spLocks noChangeShapeType="1"/>
              </p:cNvSpPr>
              <p:nvPr/>
            </p:nvSpPr>
            <p:spPr bwMode="auto">
              <a:xfrm>
                <a:off x="887" y="2231"/>
                <a:ext cx="38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22581" name="AutoShape 11"/>
            <p:cNvSpPr>
              <a:spLocks noChangeArrowheads="1"/>
            </p:cNvSpPr>
            <p:nvPr/>
          </p:nvSpPr>
          <p:spPr bwMode="auto">
            <a:xfrm>
              <a:off x="72" y="2405"/>
              <a:ext cx="2708" cy="576"/>
            </a:xfrm>
            <a:prstGeom prst="flowChartAlternateProcess">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rgbClr val="CC3300"/>
                  </a:solidFill>
                  <a:latin typeface="Times New Roman" pitchFamily="18" charset="0"/>
                </a:defRPr>
              </a:lvl1pPr>
              <a:lvl2pPr marL="742950" indent="-285750">
                <a:defRPr sz="3200">
                  <a:solidFill>
                    <a:srgbClr val="CC3300"/>
                  </a:solidFill>
                  <a:latin typeface="Times New Roman" pitchFamily="18" charset="0"/>
                </a:defRPr>
              </a:lvl2pPr>
              <a:lvl3pPr marL="1143000" indent="-228600">
                <a:defRPr sz="3200">
                  <a:solidFill>
                    <a:srgbClr val="CC3300"/>
                  </a:solidFill>
                  <a:latin typeface="Times New Roman" pitchFamily="18" charset="0"/>
                </a:defRPr>
              </a:lvl3pPr>
              <a:lvl4pPr marL="1600200" indent="-228600">
                <a:defRPr sz="3200">
                  <a:solidFill>
                    <a:srgbClr val="CC3300"/>
                  </a:solidFill>
                  <a:latin typeface="Times New Roman" pitchFamily="18" charset="0"/>
                </a:defRPr>
              </a:lvl4pPr>
              <a:lvl5pPr marL="2057400" indent="-228600">
                <a:defRPr sz="3200">
                  <a:solidFill>
                    <a:srgbClr val="CC3300"/>
                  </a:solidFill>
                  <a:latin typeface="Times New Roman" pitchFamily="18" charset="0"/>
                </a:defRPr>
              </a:lvl5pPr>
              <a:lvl6pPr marL="2514600" indent="-228600" eaLnBrk="0" fontAlgn="base" hangingPunct="0">
                <a:spcBef>
                  <a:spcPct val="0"/>
                </a:spcBef>
                <a:spcAft>
                  <a:spcPct val="0"/>
                </a:spcAft>
                <a:defRPr sz="3200">
                  <a:solidFill>
                    <a:srgbClr val="CC3300"/>
                  </a:solidFill>
                  <a:latin typeface="Times New Roman" pitchFamily="18" charset="0"/>
                </a:defRPr>
              </a:lvl6pPr>
              <a:lvl7pPr marL="2971800" indent="-228600" eaLnBrk="0" fontAlgn="base" hangingPunct="0">
                <a:spcBef>
                  <a:spcPct val="0"/>
                </a:spcBef>
                <a:spcAft>
                  <a:spcPct val="0"/>
                </a:spcAft>
                <a:defRPr sz="3200">
                  <a:solidFill>
                    <a:srgbClr val="CC3300"/>
                  </a:solidFill>
                  <a:latin typeface="Times New Roman" pitchFamily="18" charset="0"/>
                </a:defRPr>
              </a:lvl7pPr>
              <a:lvl8pPr marL="3429000" indent="-228600" eaLnBrk="0" fontAlgn="base" hangingPunct="0">
                <a:spcBef>
                  <a:spcPct val="0"/>
                </a:spcBef>
                <a:spcAft>
                  <a:spcPct val="0"/>
                </a:spcAft>
                <a:defRPr sz="3200">
                  <a:solidFill>
                    <a:srgbClr val="CC3300"/>
                  </a:solidFill>
                  <a:latin typeface="Times New Roman" pitchFamily="18" charset="0"/>
                </a:defRPr>
              </a:lvl8pPr>
              <a:lvl9pPr marL="3886200" indent="-228600" eaLnBrk="0" fontAlgn="base" hangingPunct="0">
                <a:spcBef>
                  <a:spcPct val="0"/>
                </a:spcBef>
                <a:spcAft>
                  <a:spcPct val="0"/>
                </a:spcAft>
                <a:defRPr sz="3200">
                  <a:solidFill>
                    <a:srgbClr val="CC3300"/>
                  </a:solidFill>
                  <a:latin typeface="Times New Roman" pitchFamily="18" charset="0"/>
                </a:defRPr>
              </a:lvl9pPr>
            </a:lstStyle>
            <a:p>
              <a:pPr algn="ctr"/>
              <a:r>
                <a:rPr lang="en-US" altLang="zh-TW" sz="2000">
                  <a:solidFill>
                    <a:srgbClr val="000000"/>
                  </a:solidFill>
                  <a:ea typeface="新細明體" charset="-120"/>
                </a:rPr>
                <a:t>Cluster 113 NoChemo Patients</a:t>
              </a:r>
              <a:endParaRPr lang="en-US" altLang="zh-TW" sz="1800">
                <a:solidFill>
                  <a:srgbClr val="000000"/>
                </a:solidFill>
                <a:ea typeface="新細明體" charset="-120"/>
              </a:endParaRPr>
            </a:p>
            <a:p>
              <a:pPr algn="ctr"/>
              <a:r>
                <a:rPr lang="en-US" altLang="zh-TW" sz="1800">
                  <a:solidFill>
                    <a:srgbClr val="000000"/>
                  </a:solidFill>
                  <a:ea typeface="新細明體" charset="-120"/>
                </a:rPr>
                <a:t>Use k-Median Algorithm with Initial Centers:</a:t>
              </a:r>
            </a:p>
            <a:p>
              <a:pPr algn="ctr"/>
              <a:r>
                <a:rPr lang="en-US" altLang="zh-TW" sz="2000">
                  <a:solidFill>
                    <a:srgbClr val="000000"/>
                  </a:solidFill>
                  <a:ea typeface="新細明體" charset="-120"/>
                </a:rPr>
                <a:t>Medians of Good1 &amp; Poor1</a:t>
              </a:r>
            </a:p>
          </p:txBody>
        </p:sp>
        <p:grpSp>
          <p:nvGrpSpPr>
            <p:cNvPr id="22582" name="Group 83"/>
            <p:cNvGrpSpPr>
              <a:grpSpLocks/>
            </p:cNvGrpSpPr>
            <p:nvPr/>
          </p:nvGrpSpPr>
          <p:grpSpPr bwMode="auto">
            <a:xfrm>
              <a:off x="1296" y="2231"/>
              <a:ext cx="950" cy="179"/>
              <a:chOff x="1134" y="2231"/>
              <a:chExt cx="950" cy="179"/>
            </a:xfrm>
          </p:grpSpPr>
          <p:sp>
            <p:nvSpPr>
              <p:cNvPr id="22583" name="Line 33"/>
              <p:cNvSpPr>
                <a:spLocks noChangeShapeType="1"/>
              </p:cNvSpPr>
              <p:nvPr/>
            </p:nvSpPr>
            <p:spPr bwMode="auto">
              <a:xfrm>
                <a:off x="2070" y="2231"/>
                <a:ext cx="0" cy="1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2584" name="Line 35"/>
              <p:cNvSpPr>
                <a:spLocks noChangeShapeType="1"/>
              </p:cNvSpPr>
              <p:nvPr/>
            </p:nvSpPr>
            <p:spPr bwMode="auto">
              <a:xfrm>
                <a:off x="1139" y="2318"/>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2585" name="Line 38"/>
              <p:cNvSpPr>
                <a:spLocks noChangeShapeType="1"/>
              </p:cNvSpPr>
              <p:nvPr/>
            </p:nvSpPr>
            <p:spPr bwMode="auto">
              <a:xfrm>
                <a:off x="1134" y="2322"/>
                <a:ext cx="9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grpSp>
        <p:nvGrpSpPr>
          <p:cNvPr id="233545" name="Group 73"/>
          <p:cNvGrpSpPr>
            <a:grpSpLocks/>
          </p:cNvGrpSpPr>
          <p:nvPr/>
        </p:nvGrpSpPr>
        <p:grpSpPr bwMode="auto">
          <a:xfrm>
            <a:off x="65620" y="5086353"/>
            <a:ext cx="5820833" cy="758825"/>
            <a:chOff x="31" y="2988"/>
            <a:chExt cx="2750" cy="478"/>
          </a:xfrm>
        </p:grpSpPr>
        <p:grpSp>
          <p:nvGrpSpPr>
            <p:cNvPr id="22573" name="Group 55"/>
            <p:cNvGrpSpPr>
              <a:grpSpLocks/>
            </p:cNvGrpSpPr>
            <p:nvPr/>
          </p:nvGrpSpPr>
          <p:grpSpPr bwMode="auto">
            <a:xfrm>
              <a:off x="583" y="2988"/>
              <a:ext cx="1653" cy="218"/>
              <a:chOff x="583" y="2988"/>
              <a:chExt cx="1653" cy="218"/>
            </a:xfrm>
          </p:grpSpPr>
          <p:sp>
            <p:nvSpPr>
              <p:cNvPr id="22576" name="Line 42"/>
              <p:cNvSpPr>
                <a:spLocks noChangeShapeType="1"/>
              </p:cNvSpPr>
              <p:nvPr/>
            </p:nvSpPr>
            <p:spPr bwMode="auto">
              <a:xfrm>
                <a:off x="1392" y="2988"/>
                <a:ext cx="0" cy="10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2577" name="Line 43"/>
              <p:cNvSpPr>
                <a:spLocks noChangeShapeType="1"/>
              </p:cNvSpPr>
              <p:nvPr/>
            </p:nvSpPr>
            <p:spPr bwMode="auto">
              <a:xfrm>
                <a:off x="2233" y="3094"/>
                <a:ext cx="0" cy="10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2578" name="Line 44"/>
              <p:cNvSpPr>
                <a:spLocks noChangeShapeType="1"/>
              </p:cNvSpPr>
              <p:nvPr/>
            </p:nvSpPr>
            <p:spPr bwMode="auto">
              <a:xfrm>
                <a:off x="590" y="3097"/>
                <a:ext cx="0" cy="10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2579" name="Line 45"/>
              <p:cNvSpPr>
                <a:spLocks noChangeShapeType="1"/>
              </p:cNvSpPr>
              <p:nvPr/>
            </p:nvSpPr>
            <p:spPr bwMode="auto">
              <a:xfrm>
                <a:off x="583" y="3098"/>
                <a:ext cx="165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22574" name="AutoShape 52"/>
            <p:cNvSpPr>
              <a:spLocks noChangeArrowheads="1"/>
            </p:cNvSpPr>
            <p:nvPr/>
          </p:nvSpPr>
          <p:spPr bwMode="auto">
            <a:xfrm>
              <a:off x="31" y="3201"/>
              <a:ext cx="1335" cy="265"/>
            </a:xfrm>
            <a:prstGeom prst="flowChartAlternateProcess">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rgbClr val="CC3300"/>
                  </a:solidFill>
                  <a:latin typeface="Times New Roman" pitchFamily="18" charset="0"/>
                </a:defRPr>
              </a:lvl1pPr>
              <a:lvl2pPr marL="742950" indent="-285750">
                <a:defRPr sz="3200">
                  <a:solidFill>
                    <a:srgbClr val="CC3300"/>
                  </a:solidFill>
                  <a:latin typeface="Times New Roman" pitchFamily="18" charset="0"/>
                </a:defRPr>
              </a:lvl2pPr>
              <a:lvl3pPr marL="1143000" indent="-228600">
                <a:defRPr sz="3200">
                  <a:solidFill>
                    <a:srgbClr val="CC3300"/>
                  </a:solidFill>
                  <a:latin typeface="Times New Roman" pitchFamily="18" charset="0"/>
                </a:defRPr>
              </a:lvl3pPr>
              <a:lvl4pPr marL="1600200" indent="-228600">
                <a:defRPr sz="3200">
                  <a:solidFill>
                    <a:srgbClr val="CC3300"/>
                  </a:solidFill>
                  <a:latin typeface="Times New Roman" pitchFamily="18" charset="0"/>
                </a:defRPr>
              </a:lvl4pPr>
              <a:lvl5pPr marL="2057400" indent="-228600">
                <a:defRPr sz="3200">
                  <a:solidFill>
                    <a:srgbClr val="CC3300"/>
                  </a:solidFill>
                  <a:latin typeface="Times New Roman" pitchFamily="18" charset="0"/>
                </a:defRPr>
              </a:lvl5pPr>
              <a:lvl6pPr marL="2514600" indent="-228600" eaLnBrk="0" fontAlgn="base" hangingPunct="0">
                <a:spcBef>
                  <a:spcPct val="0"/>
                </a:spcBef>
                <a:spcAft>
                  <a:spcPct val="0"/>
                </a:spcAft>
                <a:defRPr sz="3200">
                  <a:solidFill>
                    <a:srgbClr val="CC3300"/>
                  </a:solidFill>
                  <a:latin typeface="Times New Roman" pitchFamily="18" charset="0"/>
                </a:defRPr>
              </a:lvl6pPr>
              <a:lvl7pPr marL="2971800" indent="-228600" eaLnBrk="0" fontAlgn="base" hangingPunct="0">
                <a:spcBef>
                  <a:spcPct val="0"/>
                </a:spcBef>
                <a:spcAft>
                  <a:spcPct val="0"/>
                </a:spcAft>
                <a:defRPr sz="3200">
                  <a:solidFill>
                    <a:srgbClr val="CC3300"/>
                  </a:solidFill>
                  <a:latin typeface="Times New Roman" pitchFamily="18" charset="0"/>
                </a:defRPr>
              </a:lvl7pPr>
              <a:lvl8pPr marL="3429000" indent="-228600" eaLnBrk="0" fontAlgn="base" hangingPunct="0">
                <a:spcBef>
                  <a:spcPct val="0"/>
                </a:spcBef>
                <a:spcAft>
                  <a:spcPct val="0"/>
                </a:spcAft>
                <a:defRPr sz="3200">
                  <a:solidFill>
                    <a:srgbClr val="CC3300"/>
                  </a:solidFill>
                  <a:latin typeface="Times New Roman" pitchFamily="18" charset="0"/>
                </a:defRPr>
              </a:lvl8pPr>
              <a:lvl9pPr marL="3886200" indent="-228600" eaLnBrk="0" fontAlgn="base" hangingPunct="0">
                <a:spcBef>
                  <a:spcPct val="0"/>
                </a:spcBef>
                <a:spcAft>
                  <a:spcPct val="0"/>
                </a:spcAft>
                <a:defRPr sz="3200">
                  <a:solidFill>
                    <a:srgbClr val="CC3300"/>
                  </a:solidFill>
                  <a:latin typeface="Times New Roman" pitchFamily="18" charset="0"/>
                </a:defRPr>
              </a:lvl9pPr>
            </a:lstStyle>
            <a:p>
              <a:pPr algn="ctr"/>
              <a:r>
                <a:rPr lang="en-US" altLang="zh-TW" sz="2000">
                  <a:solidFill>
                    <a:srgbClr val="000000"/>
                  </a:solidFill>
                  <a:ea typeface="新細明體" charset="-120"/>
                </a:rPr>
                <a:t>69 NoChemo Good</a:t>
              </a:r>
            </a:p>
          </p:txBody>
        </p:sp>
        <p:sp>
          <p:nvSpPr>
            <p:cNvPr id="22575" name="AutoShape 54"/>
            <p:cNvSpPr>
              <a:spLocks noChangeArrowheads="1"/>
            </p:cNvSpPr>
            <p:nvPr/>
          </p:nvSpPr>
          <p:spPr bwMode="auto">
            <a:xfrm>
              <a:off x="1446" y="3187"/>
              <a:ext cx="1335" cy="265"/>
            </a:xfrm>
            <a:prstGeom prst="flowChartAlternateProcess">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rgbClr val="CC3300"/>
                  </a:solidFill>
                  <a:latin typeface="Times New Roman" pitchFamily="18" charset="0"/>
                </a:defRPr>
              </a:lvl1pPr>
              <a:lvl2pPr marL="742950" indent="-285750">
                <a:defRPr sz="3200">
                  <a:solidFill>
                    <a:srgbClr val="CC3300"/>
                  </a:solidFill>
                  <a:latin typeface="Times New Roman" pitchFamily="18" charset="0"/>
                </a:defRPr>
              </a:lvl2pPr>
              <a:lvl3pPr marL="1143000" indent="-228600">
                <a:defRPr sz="3200">
                  <a:solidFill>
                    <a:srgbClr val="CC3300"/>
                  </a:solidFill>
                  <a:latin typeface="Times New Roman" pitchFamily="18" charset="0"/>
                </a:defRPr>
              </a:lvl3pPr>
              <a:lvl4pPr marL="1600200" indent="-228600">
                <a:defRPr sz="3200">
                  <a:solidFill>
                    <a:srgbClr val="CC3300"/>
                  </a:solidFill>
                  <a:latin typeface="Times New Roman" pitchFamily="18" charset="0"/>
                </a:defRPr>
              </a:lvl4pPr>
              <a:lvl5pPr marL="2057400" indent="-228600">
                <a:defRPr sz="3200">
                  <a:solidFill>
                    <a:srgbClr val="CC3300"/>
                  </a:solidFill>
                  <a:latin typeface="Times New Roman" pitchFamily="18" charset="0"/>
                </a:defRPr>
              </a:lvl5pPr>
              <a:lvl6pPr marL="2514600" indent="-228600" eaLnBrk="0" fontAlgn="base" hangingPunct="0">
                <a:spcBef>
                  <a:spcPct val="0"/>
                </a:spcBef>
                <a:spcAft>
                  <a:spcPct val="0"/>
                </a:spcAft>
                <a:defRPr sz="3200">
                  <a:solidFill>
                    <a:srgbClr val="CC3300"/>
                  </a:solidFill>
                  <a:latin typeface="Times New Roman" pitchFamily="18" charset="0"/>
                </a:defRPr>
              </a:lvl6pPr>
              <a:lvl7pPr marL="2971800" indent="-228600" eaLnBrk="0" fontAlgn="base" hangingPunct="0">
                <a:spcBef>
                  <a:spcPct val="0"/>
                </a:spcBef>
                <a:spcAft>
                  <a:spcPct val="0"/>
                </a:spcAft>
                <a:defRPr sz="3200">
                  <a:solidFill>
                    <a:srgbClr val="CC3300"/>
                  </a:solidFill>
                  <a:latin typeface="Times New Roman" pitchFamily="18" charset="0"/>
                </a:defRPr>
              </a:lvl7pPr>
              <a:lvl8pPr marL="3429000" indent="-228600" eaLnBrk="0" fontAlgn="base" hangingPunct="0">
                <a:spcBef>
                  <a:spcPct val="0"/>
                </a:spcBef>
                <a:spcAft>
                  <a:spcPct val="0"/>
                </a:spcAft>
                <a:defRPr sz="3200">
                  <a:solidFill>
                    <a:srgbClr val="CC3300"/>
                  </a:solidFill>
                  <a:latin typeface="Times New Roman" pitchFamily="18" charset="0"/>
                </a:defRPr>
              </a:lvl8pPr>
              <a:lvl9pPr marL="3886200" indent="-228600" eaLnBrk="0" fontAlgn="base" hangingPunct="0">
                <a:spcBef>
                  <a:spcPct val="0"/>
                </a:spcBef>
                <a:spcAft>
                  <a:spcPct val="0"/>
                </a:spcAft>
                <a:defRPr sz="3200">
                  <a:solidFill>
                    <a:srgbClr val="CC3300"/>
                  </a:solidFill>
                  <a:latin typeface="Times New Roman" pitchFamily="18" charset="0"/>
                </a:defRPr>
              </a:lvl9pPr>
            </a:lstStyle>
            <a:p>
              <a:pPr algn="ctr"/>
              <a:r>
                <a:rPr lang="en-US" altLang="zh-TW" sz="2000">
                  <a:solidFill>
                    <a:srgbClr val="000000"/>
                  </a:solidFill>
                  <a:ea typeface="新細明體" charset="-120"/>
                </a:rPr>
                <a:t>44 NoChemo Poor</a:t>
              </a:r>
            </a:p>
          </p:txBody>
        </p:sp>
      </p:grpSp>
      <p:grpSp>
        <p:nvGrpSpPr>
          <p:cNvPr id="233535" name="Group 63"/>
          <p:cNvGrpSpPr>
            <a:grpSpLocks/>
          </p:cNvGrpSpPr>
          <p:nvPr/>
        </p:nvGrpSpPr>
        <p:grpSpPr bwMode="auto">
          <a:xfrm>
            <a:off x="6189135" y="5094291"/>
            <a:ext cx="5839884" cy="750887"/>
            <a:chOff x="2924" y="2984"/>
            <a:chExt cx="2759" cy="473"/>
          </a:xfrm>
        </p:grpSpPr>
        <p:grpSp>
          <p:nvGrpSpPr>
            <p:cNvPr id="22566" name="Group 56"/>
            <p:cNvGrpSpPr>
              <a:grpSpLocks/>
            </p:cNvGrpSpPr>
            <p:nvPr/>
          </p:nvGrpSpPr>
          <p:grpSpPr bwMode="auto">
            <a:xfrm>
              <a:off x="3467" y="2984"/>
              <a:ext cx="1653" cy="218"/>
              <a:chOff x="583" y="2988"/>
              <a:chExt cx="1653" cy="218"/>
            </a:xfrm>
          </p:grpSpPr>
          <p:sp>
            <p:nvSpPr>
              <p:cNvPr id="22569" name="Line 57"/>
              <p:cNvSpPr>
                <a:spLocks noChangeShapeType="1"/>
              </p:cNvSpPr>
              <p:nvPr/>
            </p:nvSpPr>
            <p:spPr bwMode="auto">
              <a:xfrm>
                <a:off x="1392" y="2988"/>
                <a:ext cx="0" cy="10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2570" name="Line 58"/>
              <p:cNvSpPr>
                <a:spLocks noChangeShapeType="1"/>
              </p:cNvSpPr>
              <p:nvPr/>
            </p:nvSpPr>
            <p:spPr bwMode="auto">
              <a:xfrm>
                <a:off x="2233" y="3094"/>
                <a:ext cx="0" cy="10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2571" name="Line 59"/>
              <p:cNvSpPr>
                <a:spLocks noChangeShapeType="1"/>
              </p:cNvSpPr>
              <p:nvPr/>
            </p:nvSpPr>
            <p:spPr bwMode="auto">
              <a:xfrm>
                <a:off x="590" y="3097"/>
                <a:ext cx="0" cy="10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2572" name="Line 60"/>
              <p:cNvSpPr>
                <a:spLocks noChangeShapeType="1"/>
              </p:cNvSpPr>
              <p:nvPr/>
            </p:nvSpPr>
            <p:spPr bwMode="auto">
              <a:xfrm>
                <a:off x="583" y="3098"/>
                <a:ext cx="165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22567" name="AutoShape 61"/>
            <p:cNvSpPr>
              <a:spLocks noChangeArrowheads="1"/>
            </p:cNvSpPr>
            <p:nvPr/>
          </p:nvSpPr>
          <p:spPr bwMode="auto">
            <a:xfrm>
              <a:off x="2924" y="3188"/>
              <a:ext cx="1335" cy="265"/>
            </a:xfrm>
            <a:prstGeom prst="flowChartAlternateProcess">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rgbClr val="CC3300"/>
                  </a:solidFill>
                  <a:latin typeface="Times New Roman" pitchFamily="18" charset="0"/>
                </a:defRPr>
              </a:lvl1pPr>
              <a:lvl2pPr marL="742950" indent="-285750">
                <a:defRPr sz="3200">
                  <a:solidFill>
                    <a:srgbClr val="CC3300"/>
                  </a:solidFill>
                  <a:latin typeface="Times New Roman" pitchFamily="18" charset="0"/>
                </a:defRPr>
              </a:lvl2pPr>
              <a:lvl3pPr marL="1143000" indent="-228600">
                <a:defRPr sz="3200">
                  <a:solidFill>
                    <a:srgbClr val="CC3300"/>
                  </a:solidFill>
                  <a:latin typeface="Times New Roman" pitchFamily="18" charset="0"/>
                </a:defRPr>
              </a:lvl3pPr>
              <a:lvl4pPr marL="1600200" indent="-228600">
                <a:defRPr sz="3200">
                  <a:solidFill>
                    <a:srgbClr val="CC3300"/>
                  </a:solidFill>
                  <a:latin typeface="Times New Roman" pitchFamily="18" charset="0"/>
                </a:defRPr>
              </a:lvl4pPr>
              <a:lvl5pPr marL="2057400" indent="-228600">
                <a:defRPr sz="3200">
                  <a:solidFill>
                    <a:srgbClr val="CC3300"/>
                  </a:solidFill>
                  <a:latin typeface="Times New Roman" pitchFamily="18" charset="0"/>
                </a:defRPr>
              </a:lvl5pPr>
              <a:lvl6pPr marL="2514600" indent="-228600" eaLnBrk="0" fontAlgn="base" hangingPunct="0">
                <a:spcBef>
                  <a:spcPct val="0"/>
                </a:spcBef>
                <a:spcAft>
                  <a:spcPct val="0"/>
                </a:spcAft>
                <a:defRPr sz="3200">
                  <a:solidFill>
                    <a:srgbClr val="CC3300"/>
                  </a:solidFill>
                  <a:latin typeface="Times New Roman" pitchFamily="18" charset="0"/>
                </a:defRPr>
              </a:lvl6pPr>
              <a:lvl7pPr marL="2971800" indent="-228600" eaLnBrk="0" fontAlgn="base" hangingPunct="0">
                <a:spcBef>
                  <a:spcPct val="0"/>
                </a:spcBef>
                <a:spcAft>
                  <a:spcPct val="0"/>
                </a:spcAft>
                <a:defRPr sz="3200">
                  <a:solidFill>
                    <a:srgbClr val="CC3300"/>
                  </a:solidFill>
                  <a:latin typeface="Times New Roman" pitchFamily="18" charset="0"/>
                </a:defRPr>
              </a:lvl7pPr>
              <a:lvl8pPr marL="3429000" indent="-228600" eaLnBrk="0" fontAlgn="base" hangingPunct="0">
                <a:spcBef>
                  <a:spcPct val="0"/>
                </a:spcBef>
                <a:spcAft>
                  <a:spcPct val="0"/>
                </a:spcAft>
                <a:defRPr sz="3200">
                  <a:solidFill>
                    <a:srgbClr val="CC3300"/>
                  </a:solidFill>
                  <a:latin typeface="Times New Roman" pitchFamily="18" charset="0"/>
                </a:defRPr>
              </a:lvl8pPr>
              <a:lvl9pPr marL="3886200" indent="-228600" eaLnBrk="0" fontAlgn="base" hangingPunct="0">
                <a:spcBef>
                  <a:spcPct val="0"/>
                </a:spcBef>
                <a:spcAft>
                  <a:spcPct val="0"/>
                </a:spcAft>
                <a:defRPr sz="3200">
                  <a:solidFill>
                    <a:srgbClr val="CC3300"/>
                  </a:solidFill>
                  <a:latin typeface="Times New Roman" pitchFamily="18" charset="0"/>
                </a:defRPr>
              </a:lvl9pPr>
            </a:lstStyle>
            <a:p>
              <a:pPr algn="ctr"/>
              <a:r>
                <a:rPr lang="en-US" altLang="zh-TW" sz="2000">
                  <a:solidFill>
                    <a:srgbClr val="000000"/>
                  </a:solidFill>
                  <a:ea typeface="新細明體" charset="-120"/>
                </a:rPr>
                <a:t>67 Chemo Good</a:t>
              </a:r>
            </a:p>
          </p:txBody>
        </p:sp>
        <p:sp>
          <p:nvSpPr>
            <p:cNvPr id="22568" name="AutoShape 62"/>
            <p:cNvSpPr>
              <a:spLocks noChangeArrowheads="1"/>
            </p:cNvSpPr>
            <p:nvPr/>
          </p:nvSpPr>
          <p:spPr bwMode="auto">
            <a:xfrm>
              <a:off x="4348" y="3192"/>
              <a:ext cx="1335" cy="265"/>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rgbClr val="CC3300"/>
                  </a:solidFill>
                  <a:latin typeface="Times New Roman" pitchFamily="18" charset="0"/>
                </a:defRPr>
              </a:lvl1pPr>
              <a:lvl2pPr marL="742950" indent="-285750">
                <a:defRPr sz="3200">
                  <a:solidFill>
                    <a:srgbClr val="CC3300"/>
                  </a:solidFill>
                  <a:latin typeface="Times New Roman" pitchFamily="18" charset="0"/>
                </a:defRPr>
              </a:lvl2pPr>
              <a:lvl3pPr marL="1143000" indent="-228600">
                <a:defRPr sz="3200">
                  <a:solidFill>
                    <a:srgbClr val="CC3300"/>
                  </a:solidFill>
                  <a:latin typeface="Times New Roman" pitchFamily="18" charset="0"/>
                </a:defRPr>
              </a:lvl3pPr>
              <a:lvl4pPr marL="1600200" indent="-228600">
                <a:defRPr sz="3200">
                  <a:solidFill>
                    <a:srgbClr val="CC3300"/>
                  </a:solidFill>
                  <a:latin typeface="Times New Roman" pitchFamily="18" charset="0"/>
                </a:defRPr>
              </a:lvl4pPr>
              <a:lvl5pPr marL="2057400" indent="-228600">
                <a:defRPr sz="3200">
                  <a:solidFill>
                    <a:srgbClr val="CC3300"/>
                  </a:solidFill>
                  <a:latin typeface="Times New Roman" pitchFamily="18" charset="0"/>
                </a:defRPr>
              </a:lvl5pPr>
              <a:lvl6pPr marL="2514600" indent="-228600" eaLnBrk="0" fontAlgn="base" hangingPunct="0">
                <a:spcBef>
                  <a:spcPct val="0"/>
                </a:spcBef>
                <a:spcAft>
                  <a:spcPct val="0"/>
                </a:spcAft>
                <a:defRPr sz="3200">
                  <a:solidFill>
                    <a:srgbClr val="CC3300"/>
                  </a:solidFill>
                  <a:latin typeface="Times New Roman" pitchFamily="18" charset="0"/>
                </a:defRPr>
              </a:lvl6pPr>
              <a:lvl7pPr marL="2971800" indent="-228600" eaLnBrk="0" fontAlgn="base" hangingPunct="0">
                <a:spcBef>
                  <a:spcPct val="0"/>
                </a:spcBef>
                <a:spcAft>
                  <a:spcPct val="0"/>
                </a:spcAft>
                <a:defRPr sz="3200">
                  <a:solidFill>
                    <a:srgbClr val="CC3300"/>
                  </a:solidFill>
                  <a:latin typeface="Times New Roman" pitchFamily="18" charset="0"/>
                </a:defRPr>
              </a:lvl7pPr>
              <a:lvl8pPr marL="3429000" indent="-228600" eaLnBrk="0" fontAlgn="base" hangingPunct="0">
                <a:spcBef>
                  <a:spcPct val="0"/>
                </a:spcBef>
                <a:spcAft>
                  <a:spcPct val="0"/>
                </a:spcAft>
                <a:defRPr sz="3200">
                  <a:solidFill>
                    <a:srgbClr val="CC3300"/>
                  </a:solidFill>
                  <a:latin typeface="Times New Roman" pitchFamily="18" charset="0"/>
                </a:defRPr>
              </a:lvl8pPr>
              <a:lvl9pPr marL="3886200" indent="-228600" eaLnBrk="0" fontAlgn="base" hangingPunct="0">
                <a:spcBef>
                  <a:spcPct val="0"/>
                </a:spcBef>
                <a:spcAft>
                  <a:spcPct val="0"/>
                </a:spcAft>
                <a:defRPr sz="3200">
                  <a:solidFill>
                    <a:srgbClr val="CC3300"/>
                  </a:solidFill>
                  <a:latin typeface="Times New Roman" pitchFamily="18" charset="0"/>
                </a:defRPr>
              </a:lvl9pPr>
            </a:lstStyle>
            <a:p>
              <a:pPr algn="ctr"/>
              <a:r>
                <a:rPr lang="en-US" altLang="zh-TW" sz="2000">
                  <a:solidFill>
                    <a:srgbClr val="000000"/>
                  </a:solidFill>
                  <a:ea typeface="新細明體" charset="-120"/>
                </a:rPr>
                <a:t>73 Chemo Poor</a:t>
              </a:r>
            </a:p>
          </p:txBody>
        </p:sp>
      </p:grpSp>
      <p:grpSp>
        <p:nvGrpSpPr>
          <p:cNvPr id="233546" name="Group 74"/>
          <p:cNvGrpSpPr>
            <a:grpSpLocks/>
          </p:cNvGrpSpPr>
          <p:nvPr/>
        </p:nvGrpSpPr>
        <p:grpSpPr bwMode="auto">
          <a:xfrm>
            <a:off x="330201" y="5843588"/>
            <a:ext cx="1837267" cy="887412"/>
            <a:chOff x="156" y="3474"/>
            <a:chExt cx="868" cy="559"/>
          </a:xfrm>
        </p:grpSpPr>
        <p:sp>
          <p:nvSpPr>
            <p:cNvPr id="22564" name="Line 66"/>
            <p:cNvSpPr>
              <a:spLocks noChangeShapeType="1"/>
            </p:cNvSpPr>
            <p:nvPr/>
          </p:nvSpPr>
          <p:spPr bwMode="auto">
            <a:xfrm>
              <a:off x="594" y="3474"/>
              <a:ext cx="0" cy="20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2565" name="AutoShape 70"/>
            <p:cNvSpPr>
              <a:spLocks noChangeArrowheads="1"/>
            </p:cNvSpPr>
            <p:nvPr/>
          </p:nvSpPr>
          <p:spPr bwMode="auto">
            <a:xfrm>
              <a:off x="156" y="3677"/>
              <a:ext cx="868" cy="356"/>
            </a:xfrm>
            <a:prstGeom prst="flowChartAlternateProcess">
              <a:avLst/>
            </a:prstGeom>
            <a:solidFill>
              <a:srgbClr val="66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rgbClr val="CC3300"/>
                  </a:solidFill>
                  <a:latin typeface="Times New Roman" pitchFamily="18" charset="0"/>
                </a:defRPr>
              </a:lvl1pPr>
              <a:lvl2pPr marL="742950" indent="-285750">
                <a:defRPr sz="3200">
                  <a:solidFill>
                    <a:srgbClr val="CC3300"/>
                  </a:solidFill>
                  <a:latin typeface="Times New Roman" pitchFamily="18" charset="0"/>
                </a:defRPr>
              </a:lvl2pPr>
              <a:lvl3pPr marL="1143000" indent="-228600">
                <a:defRPr sz="3200">
                  <a:solidFill>
                    <a:srgbClr val="CC3300"/>
                  </a:solidFill>
                  <a:latin typeface="Times New Roman" pitchFamily="18" charset="0"/>
                </a:defRPr>
              </a:lvl3pPr>
              <a:lvl4pPr marL="1600200" indent="-228600">
                <a:defRPr sz="3200">
                  <a:solidFill>
                    <a:srgbClr val="CC3300"/>
                  </a:solidFill>
                  <a:latin typeface="Times New Roman" pitchFamily="18" charset="0"/>
                </a:defRPr>
              </a:lvl4pPr>
              <a:lvl5pPr marL="2057400" indent="-228600">
                <a:defRPr sz="3200">
                  <a:solidFill>
                    <a:srgbClr val="CC3300"/>
                  </a:solidFill>
                  <a:latin typeface="Times New Roman" pitchFamily="18" charset="0"/>
                </a:defRPr>
              </a:lvl5pPr>
              <a:lvl6pPr marL="2514600" indent="-228600" eaLnBrk="0" fontAlgn="base" hangingPunct="0">
                <a:spcBef>
                  <a:spcPct val="0"/>
                </a:spcBef>
                <a:spcAft>
                  <a:spcPct val="0"/>
                </a:spcAft>
                <a:defRPr sz="3200">
                  <a:solidFill>
                    <a:srgbClr val="CC3300"/>
                  </a:solidFill>
                  <a:latin typeface="Times New Roman" pitchFamily="18" charset="0"/>
                </a:defRPr>
              </a:lvl6pPr>
              <a:lvl7pPr marL="2971800" indent="-228600" eaLnBrk="0" fontAlgn="base" hangingPunct="0">
                <a:spcBef>
                  <a:spcPct val="0"/>
                </a:spcBef>
                <a:spcAft>
                  <a:spcPct val="0"/>
                </a:spcAft>
                <a:defRPr sz="3200">
                  <a:solidFill>
                    <a:srgbClr val="CC3300"/>
                  </a:solidFill>
                  <a:latin typeface="Times New Roman" pitchFamily="18" charset="0"/>
                </a:defRPr>
              </a:lvl7pPr>
              <a:lvl8pPr marL="3429000" indent="-228600" eaLnBrk="0" fontAlgn="base" hangingPunct="0">
                <a:spcBef>
                  <a:spcPct val="0"/>
                </a:spcBef>
                <a:spcAft>
                  <a:spcPct val="0"/>
                </a:spcAft>
                <a:defRPr sz="3200">
                  <a:solidFill>
                    <a:srgbClr val="CC3300"/>
                  </a:solidFill>
                  <a:latin typeface="Times New Roman" pitchFamily="18" charset="0"/>
                </a:defRPr>
              </a:lvl8pPr>
              <a:lvl9pPr marL="3886200" indent="-228600" eaLnBrk="0" fontAlgn="base" hangingPunct="0">
                <a:spcBef>
                  <a:spcPct val="0"/>
                </a:spcBef>
                <a:spcAft>
                  <a:spcPct val="0"/>
                </a:spcAft>
                <a:defRPr sz="3200">
                  <a:solidFill>
                    <a:srgbClr val="CC3300"/>
                  </a:solidFill>
                  <a:latin typeface="Times New Roman" pitchFamily="18" charset="0"/>
                </a:defRPr>
              </a:lvl9pPr>
            </a:lstStyle>
            <a:p>
              <a:pPr algn="ctr"/>
              <a:r>
                <a:rPr lang="en-US" altLang="zh-TW">
                  <a:solidFill>
                    <a:srgbClr val="000000"/>
                  </a:solidFill>
                  <a:ea typeface="新細明體" charset="-120"/>
                </a:rPr>
                <a:t>Good</a:t>
              </a:r>
            </a:p>
          </p:txBody>
        </p:sp>
      </p:grpSp>
      <p:grpSp>
        <p:nvGrpSpPr>
          <p:cNvPr id="233547" name="Group 75"/>
          <p:cNvGrpSpPr>
            <a:grpSpLocks/>
          </p:cNvGrpSpPr>
          <p:nvPr/>
        </p:nvGrpSpPr>
        <p:grpSpPr bwMode="auto">
          <a:xfrm>
            <a:off x="9899652" y="5861053"/>
            <a:ext cx="1837267" cy="879475"/>
            <a:chOff x="4686" y="3465"/>
            <a:chExt cx="868" cy="554"/>
          </a:xfrm>
        </p:grpSpPr>
        <p:sp>
          <p:nvSpPr>
            <p:cNvPr id="22562" name="Line 69"/>
            <p:cNvSpPr>
              <a:spLocks noChangeShapeType="1"/>
            </p:cNvSpPr>
            <p:nvPr/>
          </p:nvSpPr>
          <p:spPr bwMode="auto">
            <a:xfrm>
              <a:off x="5124" y="3465"/>
              <a:ext cx="0" cy="20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2563" name="AutoShape 71"/>
            <p:cNvSpPr>
              <a:spLocks noChangeArrowheads="1"/>
            </p:cNvSpPr>
            <p:nvPr/>
          </p:nvSpPr>
          <p:spPr bwMode="auto">
            <a:xfrm>
              <a:off x="4686" y="3663"/>
              <a:ext cx="868" cy="356"/>
            </a:xfrm>
            <a:prstGeom prst="flowChartAlternateProcess">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rgbClr val="CC3300"/>
                  </a:solidFill>
                  <a:latin typeface="Times New Roman" pitchFamily="18" charset="0"/>
                </a:defRPr>
              </a:lvl1pPr>
              <a:lvl2pPr marL="742950" indent="-285750">
                <a:defRPr sz="3200">
                  <a:solidFill>
                    <a:srgbClr val="CC3300"/>
                  </a:solidFill>
                  <a:latin typeface="Times New Roman" pitchFamily="18" charset="0"/>
                </a:defRPr>
              </a:lvl2pPr>
              <a:lvl3pPr marL="1143000" indent="-228600">
                <a:defRPr sz="3200">
                  <a:solidFill>
                    <a:srgbClr val="CC3300"/>
                  </a:solidFill>
                  <a:latin typeface="Times New Roman" pitchFamily="18" charset="0"/>
                </a:defRPr>
              </a:lvl3pPr>
              <a:lvl4pPr marL="1600200" indent="-228600">
                <a:defRPr sz="3200">
                  <a:solidFill>
                    <a:srgbClr val="CC3300"/>
                  </a:solidFill>
                  <a:latin typeface="Times New Roman" pitchFamily="18" charset="0"/>
                </a:defRPr>
              </a:lvl4pPr>
              <a:lvl5pPr marL="2057400" indent="-228600">
                <a:defRPr sz="3200">
                  <a:solidFill>
                    <a:srgbClr val="CC3300"/>
                  </a:solidFill>
                  <a:latin typeface="Times New Roman" pitchFamily="18" charset="0"/>
                </a:defRPr>
              </a:lvl5pPr>
              <a:lvl6pPr marL="2514600" indent="-228600" eaLnBrk="0" fontAlgn="base" hangingPunct="0">
                <a:spcBef>
                  <a:spcPct val="0"/>
                </a:spcBef>
                <a:spcAft>
                  <a:spcPct val="0"/>
                </a:spcAft>
                <a:defRPr sz="3200">
                  <a:solidFill>
                    <a:srgbClr val="CC3300"/>
                  </a:solidFill>
                  <a:latin typeface="Times New Roman" pitchFamily="18" charset="0"/>
                </a:defRPr>
              </a:lvl6pPr>
              <a:lvl7pPr marL="2971800" indent="-228600" eaLnBrk="0" fontAlgn="base" hangingPunct="0">
                <a:spcBef>
                  <a:spcPct val="0"/>
                </a:spcBef>
                <a:spcAft>
                  <a:spcPct val="0"/>
                </a:spcAft>
                <a:defRPr sz="3200">
                  <a:solidFill>
                    <a:srgbClr val="CC3300"/>
                  </a:solidFill>
                  <a:latin typeface="Times New Roman" pitchFamily="18" charset="0"/>
                </a:defRPr>
              </a:lvl7pPr>
              <a:lvl8pPr marL="3429000" indent="-228600" eaLnBrk="0" fontAlgn="base" hangingPunct="0">
                <a:spcBef>
                  <a:spcPct val="0"/>
                </a:spcBef>
                <a:spcAft>
                  <a:spcPct val="0"/>
                </a:spcAft>
                <a:defRPr sz="3200">
                  <a:solidFill>
                    <a:srgbClr val="CC3300"/>
                  </a:solidFill>
                  <a:latin typeface="Times New Roman" pitchFamily="18" charset="0"/>
                </a:defRPr>
              </a:lvl8pPr>
              <a:lvl9pPr marL="3886200" indent="-228600" eaLnBrk="0" fontAlgn="base" hangingPunct="0">
                <a:spcBef>
                  <a:spcPct val="0"/>
                </a:spcBef>
                <a:spcAft>
                  <a:spcPct val="0"/>
                </a:spcAft>
                <a:defRPr sz="3200">
                  <a:solidFill>
                    <a:srgbClr val="CC3300"/>
                  </a:solidFill>
                  <a:latin typeface="Times New Roman" pitchFamily="18" charset="0"/>
                </a:defRPr>
              </a:lvl9pPr>
            </a:lstStyle>
            <a:p>
              <a:pPr algn="ctr"/>
              <a:r>
                <a:rPr lang="en-US" altLang="zh-TW">
                  <a:solidFill>
                    <a:srgbClr val="000000"/>
                  </a:solidFill>
                  <a:ea typeface="新細明體" charset="-120"/>
                </a:rPr>
                <a:t>Poor</a:t>
              </a:r>
            </a:p>
          </p:txBody>
        </p:sp>
      </p:grpSp>
      <p:grpSp>
        <p:nvGrpSpPr>
          <p:cNvPr id="233548" name="Group 76"/>
          <p:cNvGrpSpPr>
            <a:grpSpLocks/>
          </p:cNvGrpSpPr>
          <p:nvPr/>
        </p:nvGrpSpPr>
        <p:grpSpPr bwMode="auto">
          <a:xfrm>
            <a:off x="3397252" y="5849941"/>
            <a:ext cx="5264149" cy="879475"/>
            <a:chOff x="1596" y="3460"/>
            <a:chExt cx="2487" cy="554"/>
          </a:xfrm>
        </p:grpSpPr>
        <p:sp>
          <p:nvSpPr>
            <p:cNvPr id="22559" name="Line 67"/>
            <p:cNvSpPr>
              <a:spLocks noChangeShapeType="1"/>
            </p:cNvSpPr>
            <p:nvPr/>
          </p:nvSpPr>
          <p:spPr bwMode="auto">
            <a:xfrm>
              <a:off x="3470" y="3464"/>
              <a:ext cx="0" cy="20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2560" name="Line 68"/>
            <p:cNvSpPr>
              <a:spLocks noChangeShapeType="1"/>
            </p:cNvSpPr>
            <p:nvPr/>
          </p:nvSpPr>
          <p:spPr bwMode="auto">
            <a:xfrm>
              <a:off x="2222" y="3460"/>
              <a:ext cx="0" cy="20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2561" name="AutoShape 72"/>
            <p:cNvSpPr>
              <a:spLocks noChangeArrowheads="1"/>
            </p:cNvSpPr>
            <p:nvPr/>
          </p:nvSpPr>
          <p:spPr bwMode="auto">
            <a:xfrm>
              <a:off x="1596" y="3666"/>
              <a:ext cx="2487" cy="348"/>
            </a:xfrm>
            <a:prstGeom prst="flowChartAlternateProcess">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rgbClr val="CC3300"/>
                  </a:solidFill>
                  <a:latin typeface="Times New Roman" pitchFamily="18" charset="0"/>
                </a:defRPr>
              </a:lvl1pPr>
              <a:lvl2pPr marL="742950" indent="-285750">
                <a:defRPr sz="3200">
                  <a:solidFill>
                    <a:srgbClr val="CC3300"/>
                  </a:solidFill>
                  <a:latin typeface="Times New Roman" pitchFamily="18" charset="0"/>
                </a:defRPr>
              </a:lvl2pPr>
              <a:lvl3pPr marL="1143000" indent="-228600">
                <a:defRPr sz="3200">
                  <a:solidFill>
                    <a:srgbClr val="CC3300"/>
                  </a:solidFill>
                  <a:latin typeface="Times New Roman" pitchFamily="18" charset="0"/>
                </a:defRPr>
              </a:lvl3pPr>
              <a:lvl4pPr marL="1600200" indent="-228600">
                <a:defRPr sz="3200">
                  <a:solidFill>
                    <a:srgbClr val="CC3300"/>
                  </a:solidFill>
                  <a:latin typeface="Times New Roman" pitchFamily="18" charset="0"/>
                </a:defRPr>
              </a:lvl4pPr>
              <a:lvl5pPr marL="2057400" indent="-228600">
                <a:defRPr sz="3200">
                  <a:solidFill>
                    <a:srgbClr val="CC3300"/>
                  </a:solidFill>
                  <a:latin typeface="Times New Roman" pitchFamily="18" charset="0"/>
                </a:defRPr>
              </a:lvl5pPr>
              <a:lvl6pPr marL="2514600" indent="-228600" eaLnBrk="0" fontAlgn="base" hangingPunct="0">
                <a:spcBef>
                  <a:spcPct val="0"/>
                </a:spcBef>
                <a:spcAft>
                  <a:spcPct val="0"/>
                </a:spcAft>
                <a:defRPr sz="3200">
                  <a:solidFill>
                    <a:srgbClr val="CC3300"/>
                  </a:solidFill>
                  <a:latin typeface="Times New Roman" pitchFamily="18" charset="0"/>
                </a:defRPr>
              </a:lvl6pPr>
              <a:lvl7pPr marL="2971800" indent="-228600" eaLnBrk="0" fontAlgn="base" hangingPunct="0">
                <a:spcBef>
                  <a:spcPct val="0"/>
                </a:spcBef>
                <a:spcAft>
                  <a:spcPct val="0"/>
                </a:spcAft>
                <a:defRPr sz="3200">
                  <a:solidFill>
                    <a:srgbClr val="CC3300"/>
                  </a:solidFill>
                  <a:latin typeface="Times New Roman" pitchFamily="18" charset="0"/>
                </a:defRPr>
              </a:lvl7pPr>
              <a:lvl8pPr marL="3429000" indent="-228600" eaLnBrk="0" fontAlgn="base" hangingPunct="0">
                <a:spcBef>
                  <a:spcPct val="0"/>
                </a:spcBef>
                <a:spcAft>
                  <a:spcPct val="0"/>
                </a:spcAft>
                <a:defRPr sz="3200">
                  <a:solidFill>
                    <a:srgbClr val="CC3300"/>
                  </a:solidFill>
                  <a:latin typeface="Times New Roman" pitchFamily="18" charset="0"/>
                </a:defRPr>
              </a:lvl8pPr>
              <a:lvl9pPr marL="3886200" indent="-228600" eaLnBrk="0" fontAlgn="base" hangingPunct="0">
                <a:spcBef>
                  <a:spcPct val="0"/>
                </a:spcBef>
                <a:spcAft>
                  <a:spcPct val="0"/>
                </a:spcAft>
                <a:defRPr sz="3200">
                  <a:solidFill>
                    <a:srgbClr val="CC3300"/>
                  </a:solidFill>
                  <a:latin typeface="Times New Roman" pitchFamily="18" charset="0"/>
                </a:defRPr>
              </a:lvl9pPr>
            </a:lstStyle>
            <a:p>
              <a:pPr algn="ctr"/>
              <a:r>
                <a:rPr lang="en-US" altLang="zh-TW">
                  <a:solidFill>
                    <a:srgbClr val="000000"/>
                  </a:solidFill>
                  <a:ea typeface="新細明體" charset="-120"/>
                </a:rPr>
                <a:t>Intermediate</a:t>
              </a:r>
            </a:p>
          </p:txBody>
        </p:sp>
      </p:grpSp>
      <p:grpSp>
        <p:nvGrpSpPr>
          <p:cNvPr id="233564" name="Group 92"/>
          <p:cNvGrpSpPr>
            <a:grpSpLocks/>
          </p:cNvGrpSpPr>
          <p:nvPr/>
        </p:nvGrpSpPr>
        <p:grpSpPr bwMode="auto">
          <a:xfrm>
            <a:off x="6333069" y="3892550"/>
            <a:ext cx="5786967" cy="1189038"/>
            <a:chOff x="2992" y="2236"/>
            <a:chExt cx="2734" cy="749"/>
          </a:xfrm>
        </p:grpSpPr>
        <p:sp>
          <p:nvSpPr>
            <p:cNvPr id="22554" name="AutoShape 16"/>
            <p:cNvSpPr>
              <a:spLocks noChangeArrowheads="1"/>
            </p:cNvSpPr>
            <p:nvPr/>
          </p:nvSpPr>
          <p:spPr bwMode="auto">
            <a:xfrm>
              <a:off x="2992" y="2409"/>
              <a:ext cx="2734" cy="576"/>
            </a:xfrm>
            <a:prstGeom prst="flowChartAlternateProcess">
              <a:avLst/>
            </a:prstGeom>
            <a:solidFill>
              <a:srgbClr val="FF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rgbClr val="CC3300"/>
                  </a:solidFill>
                  <a:latin typeface="Times New Roman" pitchFamily="18" charset="0"/>
                </a:defRPr>
              </a:lvl1pPr>
              <a:lvl2pPr marL="742950" indent="-285750">
                <a:defRPr sz="3200">
                  <a:solidFill>
                    <a:srgbClr val="CC3300"/>
                  </a:solidFill>
                  <a:latin typeface="Times New Roman" pitchFamily="18" charset="0"/>
                </a:defRPr>
              </a:lvl2pPr>
              <a:lvl3pPr marL="1143000" indent="-228600">
                <a:defRPr sz="3200">
                  <a:solidFill>
                    <a:srgbClr val="CC3300"/>
                  </a:solidFill>
                  <a:latin typeface="Times New Roman" pitchFamily="18" charset="0"/>
                </a:defRPr>
              </a:lvl3pPr>
              <a:lvl4pPr marL="1600200" indent="-228600">
                <a:defRPr sz="3200">
                  <a:solidFill>
                    <a:srgbClr val="CC3300"/>
                  </a:solidFill>
                  <a:latin typeface="Times New Roman" pitchFamily="18" charset="0"/>
                </a:defRPr>
              </a:lvl4pPr>
              <a:lvl5pPr marL="2057400" indent="-228600">
                <a:defRPr sz="3200">
                  <a:solidFill>
                    <a:srgbClr val="CC3300"/>
                  </a:solidFill>
                  <a:latin typeface="Times New Roman" pitchFamily="18" charset="0"/>
                </a:defRPr>
              </a:lvl5pPr>
              <a:lvl6pPr marL="2514600" indent="-228600" eaLnBrk="0" fontAlgn="base" hangingPunct="0">
                <a:spcBef>
                  <a:spcPct val="0"/>
                </a:spcBef>
                <a:spcAft>
                  <a:spcPct val="0"/>
                </a:spcAft>
                <a:defRPr sz="3200">
                  <a:solidFill>
                    <a:srgbClr val="CC3300"/>
                  </a:solidFill>
                  <a:latin typeface="Times New Roman" pitchFamily="18" charset="0"/>
                </a:defRPr>
              </a:lvl6pPr>
              <a:lvl7pPr marL="2971800" indent="-228600" eaLnBrk="0" fontAlgn="base" hangingPunct="0">
                <a:spcBef>
                  <a:spcPct val="0"/>
                </a:spcBef>
                <a:spcAft>
                  <a:spcPct val="0"/>
                </a:spcAft>
                <a:defRPr sz="3200">
                  <a:solidFill>
                    <a:srgbClr val="CC3300"/>
                  </a:solidFill>
                  <a:latin typeface="Times New Roman" pitchFamily="18" charset="0"/>
                </a:defRPr>
              </a:lvl7pPr>
              <a:lvl8pPr marL="3429000" indent="-228600" eaLnBrk="0" fontAlgn="base" hangingPunct="0">
                <a:spcBef>
                  <a:spcPct val="0"/>
                </a:spcBef>
                <a:spcAft>
                  <a:spcPct val="0"/>
                </a:spcAft>
                <a:defRPr sz="3200">
                  <a:solidFill>
                    <a:srgbClr val="CC3300"/>
                  </a:solidFill>
                  <a:latin typeface="Times New Roman" pitchFamily="18" charset="0"/>
                </a:defRPr>
              </a:lvl8pPr>
              <a:lvl9pPr marL="3886200" indent="-228600" eaLnBrk="0" fontAlgn="base" hangingPunct="0">
                <a:spcBef>
                  <a:spcPct val="0"/>
                </a:spcBef>
                <a:spcAft>
                  <a:spcPct val="0"/>
                </a:spcAft>
                <a:defRPr sz="3200">
                  <a:solidFill>
                    <a:srgbClr val="CC3300"/>
                  </a:solidFill>
                  <a:latin typeface="Times New Roman" pitchFamily="18" charset="0"/>
                </a:defRPr>
              </a:lvl9pPr>
            </a:lstStyle>
            <a:p>
              <a:pPr algn="ctr"/>
              <a:r>
                <a:rPr lang="en-US" altLang="zh-TW" sz="2000">
                  <a:solidFill>
                    <a:srgbClr val="000000"/>
                  </a:solidFill>
                  <a:ea typeface="新細明體" charset="-120"/>
                </a:rPr>
                <a:t>Cluster 140 Chemo Patients</a:t>
              </a:r>
              <a:endParaRPr lang="en-US" altLang="zh-TW" sz="1800">
                <a:solidFill>
                  <a:srgbClr val="000000"/>
                </a:solidFill>
                <a:ea typeface="新細明體" charset="-120"/>
              </a:endParaRPr>
            </a:p>
            <a:p>
              <a:pPr algn="ctr"/>
              <a:r>
                <a:rPr lang="en-US" altLang="zh-TW" sz="1800">
                  <a:solidFill>
                    <a:srgbClr val="000000"/>
                  </a:solidFill>
                  <a:ea typeface="新細明體" charset="-120"/>
                </a:rPr>
                <a:t>Use k-Median Algorithm with Initial Centers:</a:t>
              </a:r>
            </a:p>
            <a:p>
              <a:pPr algn="ctr"/>
              <a:r>
                <a:rPr lang="en-US" altLang="zh-TW" sz="2000">
                  <a:solidFill>
                    <a:srgbClr val="000000"/>
                  </a:solidFill>
                  <a:ea typeface="新細明體" charset="-120"/>
                </a:rPr>
                <a:t>Medians of Good1 &amp; Poor1</a:t>
              </a:r>
            </a:p>
          </p:txBody>
        </p:sp>
        <p:grpSp>
          <p:nvGrpSpPr>
            <p:cNvPr id="22555" name="Group 82"/>
            <p:cNvGrpSpPr>
              <a:grpSpLocks/>
            </p:cNvGrpSpPr>
            <p:nvPr/>
          </p:nvGrpSpPr>
          <p:grpSpPr bwMode="auto">
            <a:xfrm>
              <a:off x="3465" y="2236"/>
              <a:ext cx="952" cy="179"/>
              <a:chOff x="3447" y="2236"/>
              <a:chExt cx="952" cy="179"/>
            </a:xfrm>
          </p:grpSpPr>
          <p:sp>
            <p:nvSpPr>
              <p:cNvPr id="22556" name="Line 37"/>
              <p:cNvSpPr>
                <a:spLocks noChangeShapeType="1"/>
              </p:cNvSpPr>
              <p:nvPr/>
            </p:nvSpPr>
            <p:spPr bwMode="auto">
              <a:xfrm>
                <a:off x="4399" y="2323"/>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2557" name="Line 40"/>
              <p:cNvSpPr>
                <a:spLocks noChangeShapeType="1"/>
              </p:cNvSpPr>
              <p:nvPr/>
            </p:nvSpPr>
            <p:spPr bwMode="auto">
              <a:xfrm>
                <a:off x="3447" y="2331"/>
                <a:ext cx="9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2558" name="Line 77"/>
              <p:cNvSpPr>
                <a:spLocks noChangeShapeType="1"/>
              </p:cNvSpPr>
              <p:nvPr/>
            </p:nvSpPr>
            <p:spPr bwMode="auto">
              <a:xfrm>
                <a:off x="3450" y="2236"/>
                <a:ext cx="0" cy="1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grpSp>
        <p:nvGrpSpPr>
          <p:cNvPr id="233570" name="Group 98"/>
          <p:cNvGrpSpPr>
            <a:grpSpLocks/>
          </p:cNvGrpSpPr>
          <p:nvPr/>
        </p:nvGrpSpPr>
        <p:grpSpPr bwMode="auto">
          <a:xfrm>
            <a:off x="38102" y="2462216"/>
            <a:ext cx="12153900" cy="1266825"/>
            <a:chOff x="18" y="1353"/>
            <a:chExt cx="5742" cy="798"/>
          </a:xfrm>
        </p:grpSpPr>
        <p:grpSp>
          <p:nvGrpSpPr>
            <p:cNvPr id="22540" name="Group 93"/>
            <p:cNvGrpSpPr>
              <a:grpSpLocks/>
            </p:cNvGrpSpPr>
            <p:nvPr/>
          </p:nvGrpSpPr>
          <p:grpSpPr bwMode="auto">
            <a:xfrm>
              <a:off x="18" y="1353"/>
              <a:ext cx="2879" cy="798"/>
              <a:chOff x="18" y="1353"/>
              <a:chExt cx="2879" cy="798"/>
            </a:xfrm>
          </p:grpSpPr>
          <p:sp>
            <p:nvSpPr>
              <p:cNvPr id="22549" name="Line 21"/>
              <p:cNvSpPr>
                <a:spLocks noChangeShapeType="1"/>
              </p:cNvSpPr>
              <p:nvPr/>
            </p:nvSpPr>
            <p:spPr bwMode="auto">
              <a:xfrm flipV="1">
                <a:off x="905" y="1435"/>
                <a:ext cx="0" cy="1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22550" name="Group 90"/>
              <p:cNvGrpSpPr>
                <a:grpSpLocks/>
              </p:cNvGrpSpPr>
              <p:nvPr/>
            </p:nvGrpSpPr>
            <p:grpSpPr bwMode="auto">
              <a:xfrm>
                <a:off x="18" y="1353"/>
                <a:ext cx="2879" cy="798"/>
                <a:chOff x="18" y="1353"/>
                <a:chExt cx="2879" cy="798"/>
              </a:xfrm>
            </p:grpSpPr>
            <p:sp>
              <p:nvSpPr>
                <p:cNvPr id="22551" name="AutoShape 10"/>
                <p:cNvSpPr>
                  <a:spLocks noChangeArrowheads="1"/>
                </p:cNvSpPr>
                <p:nvPr/>
              </p:nvSpPr>
              <p:spPr bwMode="auto">
                <a:xfrm>
                  <a:off x="18" y="1574"/>
                  <a:ext cx="1873" cy="577"/>
                </a:xfrm>
                <a:prstGeom prst="flowChartAlternateProcess">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rgbClr val="CC3300"/>
                      </a:solidFill>
                      <a:latin typeface="Times New Roman" pitchFamily="18" charset="0"/>
                    </a:defRPr>
                  </a:lvl1pPr>
                  <a:lvl2pPr marL="742950" indent="-285750">
                    <a:defRPr sz="3200">
                      <a:solidFill>
                        <a:srgbClr val="CC3300"/>
                      </a:solidFill>
                      <a:latin typeface="Times New Roman" pitchFamily="18" charset="0"/>
                    </a:defRPr>
                  </a:lvl2pPr>
                  <a:lvl3pPr marL="1143000" indent="-228600">
                    <a:defRPr sz="3200">
                      <a:solidFill>
                        <a:srgbClr val="CC3300"/>
                      </a:solidFill>
                      <a:latin typeface="Times New Roman" pitchFamily="18" charset="0"/>
                    </a:defRPr>
                  </a:lvl3pPr>
                  <a:lvl4pPr marL="1600200" indent="-228600">
                    <a:defRPr sz="3200">
                      <a:solidFill>
                        <a:srgbClr val="CC3300"/>
                      </a:solidFill>
                      <a:latin typeface="Times New Roman" pitchFamily="18" charset="0"/>
                    </a:defRPr>
                  </a:lvl4pPr>
                  <a:lvl5pPr marL="2057400" indent="-228600">
                    <a:defRPr sz="3200">
                      <a:solidFill>
                        <a:srgbClr val="CC3300"/>
                      </a:solidFill>
                      <a:latin typeface="Times New Roman" pitchFamily="18" charset="0"/>
                    </a:defRPr>
                  </a:lvl5pPr>
                  <a:lvl6pPr marL="2514600" indent="-228600" eaLnBrk="0" fontAlgn="base" hangingPunct="0">
                    <a:spcBef>
                      <a:spcPct val="0"/>
                    </a:spcBef>
                    <a:spcAft>
                      <a:spcPct val="0"/>
                    </a:spcAft>
                    <a:defRPr sz="3200">
                      <a:solidFill>
                        <a:srgbClr val="CC3300"/>
                      </a:solidFill>
                      <a:latin typeface="Times New Roman" pitchFamily="18" charset="0"/>
                    </a:defRPr>
                  </a:lvl6pPr>
                  <a:lvl7pPr marL="2971800" indent="-228600" eaLnBrk="0" fontAlgn="base" hangingPunct="0">
                    <a:spcBef>
                      <a:spcPct val="0"/>
                    </a:spcBef>
                    <a:spcAft>
                      <a:spcPct val="0"/>
                    </a:spcAft>
                    <a:defRPr sz="3200">
                      <a:solidFill>
                        <a:srgbClr val="CC3300"/>
                      </a:solidFill>
                      <a:latin typeface="Times New Roman" pitchFamily="18" charset="0"/>
                    </a:defRPr>
                  </a:lvl7pPr>
                  <a:lvl8pPr marL="3429000" indent="-228600" eaLnBrk="0" fontAlgn="base" hangingPunct="0">
                    <a:spcBef>
                      <a:spcPct val="0"/>
                    </a:spcBef>
                    <a:spcAft>
                      <a:spcPct val="0"/>
                    </a:spcAft>
                    <a:defRPr sz="3200">
                      <a:solidFill>
                        <a:srgbClr val="CC3300"/>
                      </a:solidFill>
                      <a:latin typeface="Times New Roman" pitchFamily="18" charset="0"/>
                    </a:defRPr>
                  </a:lvl8pPr>
                  <a:lvl9pPr marL="3886200" indent="-228600" eaLnBrk="0" fontAlgn="base" hangingPunct="0">
                    <a:spcBef>
                      <a:spcPct val="0"/>
                    </a:spcBef>
                    <a:spcAft>
                      <a:spcPct val="0"/>
                    </a:spcAft>
                    <a:defRPr sz="3200">
                      <a:solidFill>
                        <a:srgbClr val="CC3300"/>
                      </a:solidFill>
                      <a:latin typeface="Times New Roman" pitchFamily="18" charset="0"/>
                    </a:defRPr>
                  </a:lvl9pPr>
                </a:lstStyle>
                <a:p>
                  <a:pPr algn="ctr"/>
                  <a:r>
                    <a:rPr lang="en-US" altLang="zh-TW" sz="2400">
                      <a:solidFill>
                        <a:srgbClr val="000000"/>
                      </a:solidFill>
                      <a:ea typeface="新細明體" charset="-120"/>
                    </a:rPr>
                    <a:t>Good1:</a:t>
                  </a:r>
                </a:p>
                <a:p>
                  <a:pPr algn="ctr"/>
                  <a:r>
                    <a:rPr lang="en-US" altLang="zh-TW" sz="1800">
                      <a:solidFill>
                        <a:srgbClr val="000000"/>
                      </a:solidFill>
                      <a:ea typeface="新細明體" charset="-120"/>
                    </a:rPr>
                    <a:t>Lymph=0 AND Tumor&lt;2</a:t>
                  </a:r>
                </a:p>
                <a:p>
                  <a:pPr algn="ctr"/>
                  <a:r>
                    <a:rPr lang="en-US" altLang="zh-TW" sz="1600">
                      <a:solidFill>
                        <a:srgbClr val="000000"/>
                      </a:solidFill>
                      <a:ea typeface="新細明體" charset="-120"/>
                    </a:rPr>
                    <a:t>Compute Median Using 6 Features</a:t>
                  </a:r>
                </a:p>
              </p:txBody>
            </p:sp>
            <p:sp>
              <p:nvSpPr>
                <p:cNvPr id="22552" name="Line 27"/>
                <p:cNvSpPr>
                  <a:spLocks noChangeShapeType="1"/>
                </p:cNvSpPr>
                <p:nvPr/>
              </p:nvSpPr>
              <p:spPr bwMode="auto">
                <a:xfrm>
                  <a:off x="905" y="1436"/>
                  <a:ext cx="19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2553" name="Line 86"/>
                <p:cNvSpPr>
                  <a:spLocks noChangeShapeType="1"/>
                </p:cNvSpPr>
                <p:nvPr/>
              </p:nvSpPr>
              <p:spPr bwMode="auto">
                <a:xfrm>
                  <a:off x="2888" y="1353"/>
                  <a:ext cx="0" cy="7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grpSp>
          <p:nvGrpSpPr>
            <p:cNvPr id="22541" name="Group 89"/>
            <p:cNvGrpSpPr>
              <a:grpSpLocks/>
            </p:cNvGrpSpPr>
            <p:nvPr/>
          </p:nvGrpSpPr>
          <p:grpSpPr bwMode="auto">
            <a:xfrm>
              <a:off x="2827" y="1434"/>
              <a:ext cx="2933" cy="708"/>
              <a:chOff x="2798" y="1435"/>
              <a:chExt cx="2933" cy="708"/>
            </a:xfrm>
          </p:grpSpPr>
          <p:sp>
            <p:nvSpPr>
              <p:cNvPr id="22546" name="AutoShape 19"/>
              <p:cNvSpPr>
                <a:spLocks noChangeArrowheads="1"/>
              </p:cNvSpPr>
              <p:nvPr/>
            </p:nvSpPr>
            <p:spPr bwMode="auto">
              <a:xfrm>
                <a:off x="3858" y="1566"/>
                <a:ext cx="1873" cy="577"/>
              </a:xfrm>
              <a:prstGeom prst="flowChartAlternateProcess">
                <a:avLst/>
              </a:prstGeom>
              <a:solidFill>
                <a:srgbClr val="FF7C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rgbClr val="CC3300"/>
                    </a:solidFill>
                    <a:latin typeface="Times New Roman" pitchFamily="18" charset="0"/>
                  </a:defRPr>
                </a:lvl1pPr>
                <a:lvl2pPr marL="742950" indent="-285750">
                  <a:defRPr sz="3200">
                    <a:solidFill>
                      <a:srgbClr val="CC3300"/>
                    </a:solidFill>
                    <a:latin typeface="Times New Roman" pitchFamily="18" charset="0"/>
                  </a:defRPr>
                </a:lvl2pPr>
                <a:lvl3pPr marL="1143000" indent="-228600">
                  <a:defRPr sz="3200">
                    <a:solidFill>
                      <a:srgbClr val="CC3300"/>
                    </a:solidFill>
                    <a:latin typeface="Times New Roman" pitchFamily="18" charset="0"/>
                  </a:defRPr>
                </a:lvl3pPr>
                <a:lvl4pPr marL="1600200" indent="-228600">
                  <a:defRPr sz="3200">
                    <a:solidFill>
                      <a:srgbClr val="CC3300"/>
                    </a:solidFill>
                    <a:latin typeface="Times New Roman" pitchFamily="18" charset="0"/>
                  </a:defRPr>
                </a:lvl4pPr>
                <a:lvl5pPr marL="2057400" indent="-228600">
                  <a:defRPr sz="3200">
                    <a:solidFill>
                      <a:srgbClr val="CC3300"/>
                    </a:solidFill>
                    <a:latin typeface="Times New Roman" pitchFamily="18" charset="0"/>
                  </a:defRPr>
                </a:lvl5pPr>
                <a:lvl6pPr marL="2514600" indent="-228600" eaLnBrk="0" fontAlgn="base" hangingPunct="0">
                  <a:spcBef>
                    <a:spcPct val="0"/>
                  </a:spcBef>
                  <a:spcAft>
                    <a:spcPct val="0"/>
                  </a:spcAft>
                  <a:defRPr sz="3200">
                    <a:solidFill>
                      <a:srgbClr val="CC3300"/>
                    </a:solidFill>
                    <a:latin typeface="Times New Roman" pitchFamily="18" charset="0"/>
                  </a:defRPr>
                </a:lvl6pPr>
                <a:lvl7pPr marL="2971800" indent="-228600" eaLnBrk="0" fontAlgn="base" hangingPunct="0">
                  <a:spcBef>
                    <a:spcPct val="0"/>
                  </a:spcBef>
                  <a:spcAft>
                    <a:spcPct val="0"/>
                  </a:spcAft>
                  <a:defRPr sz="3200">
                    <a:solidFill>
                      <a:srgbClr val="CC3300"/>
                    </a:solidFill>
                    <a:latin typeface="Times New Roman" pitchFamily="18" charset="0"/>
                  </a:defRPr>
                </a:lvl7pPr>
                <a:lvl8pPr marL="3429000" indent="-228600" eaLnBrk="0" fontAlgn="base" hangingPunct="0">
                  <a:spcBef>
                    <a:spcPct val="0"/>
                  </a:spcBef>
                  <a:spcAft>
                    <a:spcPct val="0"/>
                  </a:spcAft>
                  <a:defRPr sz="3200">
                    <a:solidFill>
                      <a:srgbClr val="CC3300"/>
                    </a:solidFill>
                    <a:latin typeface="Times New Roman" pitchFamily="18" charset="0"/>
                  </a:defRPr>
                </a:lvl8pPr>
                <a:lvl9pPr marL="3886200" indent="-228600" eaLnBrk="0" fontAlgn="base" hangingPunct="0">
                  <a:spcBef>
                    <a:spcPct val="0"/>
                  </a:spcBef>
                  <a:spcAft>
                    <a:spcPct val="0"/>
                  </a:spcAft>
                  <a:defRPr sz="3200">
                    <a:solidFill>
                      <a:srgbClr val="CC3300"/>
                    </a:solidFill>
                    <a:latin typeface="Times New Roman" pitchFamily="18" charset="0"/>
                  </a:defRPr>
                </a:lvl9pPr>
              </a:lstStyle>
              <a:p>
                <a:pPr algn="ctr"/>
                <a:r>
                  <a:rPr lang="en-US" altLang="zh-TW" sz="2400">
                    <a:solidFill>
                      <a:srgbClr val="000000"/>
                    </a:solidFill>
                    <a:ea typeface="新細明體" charset="-120"/>
                  </a:rPr>
                  <a:t>Poor1:</a:t>
                </a:r>
              </a:p>
              <a:p>
                <a:pPr algn="ctr"/>
                <a:r>
                  <a:rPr lang="en-US" altLang="zh-TW" sz="1800">
                    <a:solidFill>
                      <a:srgbClr val="000000"/>
                    </a:solidFill>
                    <a:ea typeface="新細明體" charset="-120"/>
                  </a:rPr>
                  <a:t>Lymph&gt;=5 OR Tumor&gt;=4</a:t>
                </a:r>
              </a:p>
              <a:p>
                <a:pPr algn="ctr"/>
                <a:r>
                  <a:rPr lang="en-US" altLang="zh-TW" sz="1600">
                    <a:solidFill>
                      <a:srgbClr val="000000"/>
                    </a:solidFill>
                    <a:ea typeface="新細明體" charset="-120"/>
                  </a:rPr>
                  <a:t>Compute Median Using 6 Features</a:t>
                </a:r>
              </a:p>
            </p:txBody>
          </p:sp>
          <p:sp>
            <p:nvSpPr>
              <p:cNvPr id="22547" name="Line 23"/>
              <p:cNvSpPr>
                <a:spLocks noChangeShapeType="1"/>
              </p:cNvSpPr>
              <p:nvPr/>
            </p:nvSpPr>
            <p:spPr bwMode="auto">
              <a:xfrm flipV="1">
                <a:off x="4754" y="1436"/>
                <a:ext cx="0" cy="12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2548" name="Line 88"/>
              <p:cNvSpPr>
                <a:spLocks noChangeShapeType="1"/>
              </p:cNvSpPr>
              <p:nvPr/>
            </p:nvSpPr>
            <p:spPr bwMode="auto">
              <a:xfrm>
                <a:off x="2798" y="1435"/>
                <a:ext cx="195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22542" name="AutoShape 94"/>
            <p:cNvSpPr>
              <a:spLocks noChangeArrowheads="1"/>
            </p:cNvSpPr>
            <p:nvPr/>
          </p:nvSpPr>
          <p:spPr bwMode="auto">
            <a:xfrm>
              <a:off x="3365" y="1814"/>
              <a:ext cx="479" cy="122"/>
            </a:xfrm>
            <a:prstGeom prst="rightArrow">
              <a:avLst>
                <a:gd name="adj1" fmla="val 50000"/>
                <a:gd name="adj2" fmla="val 98156"/>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rgbClr val="CC3300"/>
                  </a:solidFill>
                  <a:latin typeface="Times New Roman" pitchFamily="18" charset="0"/>
                </a:defRPr>
              </a:lvl1pPr>
              <a:lvl2pPr marL="742950" indent="-285750">
                <a:defRPr sz="3200">
                  <a:solidFill>
                    <a:srgbClr val="CC3300"/>
                  </a:solidFill>
                  <a:latin typeface="Times New Roman" pitchFamily="18" charset="0"/>
                </a:defRPr>
              </a:lvl2pPr>
              <a:lvl3pPr marL="1143000" indent="-228600">
                <a:defRPr sz="3200">
                  <a:solidFill>
                    <a:srgbClr val="CC3300"/>
                  </a:solidFill>
                  <a:latin typeface="Times New Roman" pitchFamily="18" charset="0"/>
                </a:defRPr>
              </a:lvl3pPr>
              <a:lvl4pPr marL="1600200" indent="-228600">
                <a:defRPr sz="3200">
                  <a:solidFill>
                    <a:srgbClr val="CC3300"/>
                  </a:solidFill>
                  <a:latin typeface="Times New Roman" pitchFamily="18" charset="0"/>
                </a:defRPr>
              </a:lvl4pPr>
              <a:lvl5pPr marL="2057400" indent="-228600">
                <a:defRPr sz="3200">
                  <a:solidFill>
                    <a:srgbClr val="CC3300"/>
                  </a:solidFill>
                  <a:latin typeface="Times New Roman" pitchFamily="18" charset="0"/>
                </a:defRPr>
              </a:lvl5pPr>
              <a:lvl6pPr marL="2514600" indent="-228600" eaLnBrk="0" fontAlgn="base" hangingPunct="0">
                <a:spcBef>
                  <a:spcPct val="0"/>
                </a:spcBef>
                <a:spcAft>
                  <a:spcPct val="0"/>
                </a:spcAft>
                <a:defRPr sz="3200">
                  <a:solidFill>
                    <a:srgbClr val="CC3300"/>
                  </a:solidFill>
                  <a:latin typeface="Times New Roman" pitchFamily="18" charset="0"/>
                </a:defRPr>
              </a:lvl6pPr>
              <a:lvl7pPr marL="2971800" indent="-228600" eaLnBrk="0" fontAlgn="base" hangingPunct="0">
                <a:spcBef>
                  <a:spcPct val="0"/>
                </a:spcBef>
                <a:spcAft>
                  <a:spcPct val="0"/>
                </a:spcAft>
                <a:defRPr sz="3200">
                  <a:solidFill>
                    <a:srgbClr val="CC3300"/>
                  </a:solidFill>
                  <a:latin typeface="Times New Roman" pitchFamily="18" charset="0"/>
                </a:defRPr>
              </a:lvl7pPr>
              <a:lvl8pPr marL="3429000" indent="-228600" eaLnBrk="0" fontAlgn="base" hangingPunct="0">
                <a:spcBef>
                  <a:spcPct val="0"/>
                </a:spcBef>
                <a:spcAft>
                  <a:spcPct val="0"/>
                </a:spcAft>
                <a:defRPr sz="3200">
                  <a:solidFill>
                    <a:srgbClr val="CC3300"/>
                  </a:solidFill>
                  <a:latin typeface="Times New Roman" pitchFamily="18" charset="0"/>
                </a:defRPr>
              </a:lvl8pPr>
              <a:lvl9pPr marL="3886200" indent="-228600" eaLnBrk="0" fontAlgn="base" hangingPunct="0">
                <a:spcBef>
                  <a:spcPct val="0"/>
                </a:spcBef>
                <a:spcAft>
                  <a:spcPct val="0"/>
                </a:spcAft>
                <a:defRPr sz="3200">
                  <a:solidFill>
                    <a:srgbClr val="CC3300"/>
                  </a:solidFill>
                  <a:latin typeface="Times New Roman" pitchFamily="18" charset="0"/>
                </a:defRPr>
              </a:lvl9pPr>
            </a:lstStyle>
            <a:p>
              <a:endParaRPr lang="zh-TW" altLang="en-US">
                <a:ea typeface="新細明體" charset="-120"/>
              </a:endParaRPr>
            </a:p>
          </p:txBody>
        </p:sp>
        <p:sp>
          <p:nvSpPr>
            <p:cNvPr id="22543" name="AutoShape 95"/>
            <p:cNvSpPr>
              <a:spLocks noChangeArrowheads="1"/>
            </p:cNvSpPr>
            <p:nvPr/>
          </p:nvSpPr>
          <p:spPr bwMode="auto">
            <a:xfrm>
              <a:off x="1932" y="1811"/>
              <a:ext cx="487" cy="105"/>
            </a:xfrm>
            <a:prstGeom prst="leftArrow">
              <a:avLst>
                <a:gd name="adj1" fmla="val 50000"/>
                <a:gd name="adj2" fmla="val 115952"/>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rgbClr val="CC3300"/>
                  </a:solidFill>
                  <a:latin typeface="Times New Roman" pitchFamily="18" charset="0"/>
                </a:defRPr>
              </a:lvl1pPr>
              <a:lvl2pPr marL="742950" indent="-285750">
                <a:defRPr sz="3200">
                  <a:solidFill>
                    <a:srgbClr val="CC3300"/>
                  </a:solidFill>
                  <a:latin typeface="Times New Roman" pitchFamily="18" charset="0"/>
                </a:defRPr>
              </a:lvl2pPr>
              <a:lvl3pPr marL="1143000" indent="-228600">
                <a:defRPr sz="3200">
                  <a:solidFill>
                    <a:srgbClr val="CC3300"/>
                  </a:solidFill>
                  <a:latin typeface="Times New Roman" pitchFamily="18" charset="0"/>
                </a:defRPr>
              </a:lvl3pPr>
              <a:lvl4pPr marL="1600200" indent="-228600">
                <a:defRPr sz="3200">
                  <a:solidFill>
                    <a:srgbClr val="CC3300"/>
                  </a:solidFill>
                  <a:latin typeface="Times New Roman" pitchFamily="18" charset="0"/>
                </a:defRPr>
              </a:lvl4pPr>
              <a:lvl5pPr marL="2057400" indent="-228600">
                <a:defRPr sz="3200">
                  <a:solidFill>
                    <a:srgbClr val="CC3300"/>
                  </a:solidFill>
                  <a:latin typeface="Times New Roman" pitchFamily="18" charset="0"/>
                </a:defRPr>
              </a:lvl5pPr>
              <a:lvl6pPr marL="2514600" indent="-228600" eaLnBrk="0" fontAlgn="base" hangingPunct="0">
                <a:spcBef>
                  <a:spcPct val="0"/>
                </a:spcBef>
                <a:spcAft>
                  <a:spcPct val="0"/>
                </a:spcAft>
                <a:defRPr sz="3200">
                  <a:solidFill>
                    <a:srgbClr val="CC3300"/>
                  </a:solidFill>
                  <a:latin typeface="Times New Roman" pitchFamily="18" charset="0"/>
                </a:defRPr>
              </a:lvl6pPr>
              <a:lvl7pPr marL="2971800" indent="-228600" eaLnBrk="0" fontAlgn="base" hangingPunct="0">
                <a:spcBef>
                  <a:spcPct val="0"/>
                </a:spcBef>
                <a:spcAft>
                  <a:spcPct val="0"/>
                </a:spcAft>
                <a:defRPr sz="3200">
                  <a:solidFill>
                    <a:srgbClr val="CC3300"/>
                  </a:solidFill>
                  <a:latin typeface="Times New Roman" pitchFamily="18" charset="0"/>
                </a:defRPr>
              </a:lvl7pPr>
              <a:lvl8pPr marL="3429000" indent="-228600" eaLnBrk="0" fontAlgn="base" hangingPunct="0">
                <a:spcBef>
                  <a:spcPct val="0"/>
                </a:spcBef>
                <a:spcAft>
                  <a:spcPct val="0"/>
                </a:spcAft>
                <a:defRPr sz="3200">
                  <a:solidFill>
                    <a:srgbClr val="CC3300"/>
                  </a:solidFill>
                  <a:latin typeface="Times New Roman" pitchFamily="18" charset="0"/>
                </a:defRPr>
              </a:lvl8pPr>
              <a:lvl9pPr marL="3886200" indent="-228600" eaLnBrk="0" fontAlgn="base" hangingPunct="0">
                <a:spcBef>
                  <a:spcPct val="0"/>
                </a:spcBef>
                <a:spcAft>
                  <a:spcPct val="0"/>
                </a:spcAft>
                <a:defRPr sz="3200">
                  <a:solidFill>
                    <a:srgbClr val="CC3300"/>
                  </a:solidFill>
                  <a:latin typeface="Times New Roman" pitchFamily="18" charset="0"/>
                </a:defRPr>
              </a:lvl9pPr>
            </a:lstStyle>
            <a:p>
              <a:endParaRPr lang="zh-TW" altLang="en-US">
                <a:ea typeface="新細明體" charset="-120"/>
              </a:endParaRPr>
            </a:p>
          </p:txBody>
        </p:sp>
        <p:sp>
          <p:nvSpPr>
            <p:cNvPr id="22544" name="Text Box 96"/>
            <p:cNvSpPr txBox="1">
              <a:spLocks noChangeArrowheads="1"/>
            </p:cNvSpPr>
            <p:nvPr/>
          </p:nvSpPr>
          <p:spPr bwMode="auto">
            <a:xfrm>
              <a:off x="2231" y="1597"/>
              <a:ext cx="100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CC3300"/>
                  </a:solidFill>
                  <a:latin typeface="Times New Roman" pitchFamily="18" charset="0"/>
                </a:defRPr>
              </a:lvl1pPr>
              <a:lvl2pPr marL="742950" indent="-285750">
                <a:defRPr sz="3200">
                  <a:solidFill>
                    <a:srgbClr val="CC3300"/>
                  </a:solidFill>
                  <a:latin typeface="Times New Roman" pitchFamily="18" charset="0"/>
                </a:defRPr>
              </a:lvl2pPr>
              <a:lvl3pPr marL="1143000" indent="-228600">
                <a:defRPr sz="3200">
                  <a:solidFill>
                    <a:srgbClr val="CC3300"/>
                  </a:solidFill>
                  <a:latin typeface="Times New Roman" pitchFamily="18" charset="0"/>
                </a:defRPr>
              </a:lvl3pPr>
              <a:lvl4pPr marL="1600200" indent="-228600">
                <a:defRPr sz="3200">
                  <a:solidFill>
                    <a:srgbClr val="CC3300"/>
                  </a:solidFill>
                  <a:latin typeface="Times New Roman" pitchFamily="18" charset="0"/>
                </a:defRPr>
              </a:lvl4pPr>
              <a:lvl5pPr marL="2057400" indent="-228600">
                <a:defRPr sz="3200">
                  <a:solidFill>
                    <a:srgbClr val="CC3300"/>
                  </a:solidFill>
                  <a:latin typeface="Times New Roman" pitchFamily="18" charset="0"/>
                </a:defRPr>
              </a:lvl5pPr>
              <a:lvl6pPr marL="2514600" indent="-228600" eaLnBrk="0" fontAlgn="base" hangingPunct="0">
                <a:spcBef>
                  <a:spcPct val="0"/>
                </a:spcBef>
                <a:spcAft>
                  <a:spcPct val="0"/>
                </a:spcAft>
                <a:defRPr sz="3200">
                  <a:solidFill>
                    <a:srgbClr val="CC3300"/>
                  </a:solidFill>
                  <a:latin typeface="Times New Roman" pitchFamily="18" charset="0"/>
                </a:defRPr>
              </a:lvl6pPr>
              <a:lvl7pPr marL="2971800" indent="-228600" eaLnBrk="0" fontAlgn="base" hangingPunct="0">
                <a:spcBef>
                  <a:spcPct val="0"/>
                </a:spcBef>
                <a:spcAft>
                  <a:spcPct val="0"/>
                </a:spcAft>
                <a:defRPr sz="3200">
                  <a:solidFill>
                    <a:srgbClr val="CC3300"/>
                  </a:solidFill>
                  <a:latin typeface="Times New Roman" pitchFamily="18" charset="0"/>
                </a:defRPr>
              </a:lvl7pPr>
              <a:lvl8pPr marL="3429000" indent="-228600" eaLnBrk="0" fontAlgn="base" hangingPunct="0">
                <a:spcBef>
                  <a:spcPct val="0"/>
                </a:spcBef>
                <a:spcAft>
                  <a:spcPct val="0"/>
                </a:spcAft>
                <a:defRPr sz="3200">
                  <a:solidFill>
                    <a:srgbClr val="CC3300"/>
                  </a:solidFill>
                  <a:latin typeface="Times New Roman" pitchFamily="18" charset="0"/>
                </a:defRPr>
              </a:lvl8pPr>
              <a:lvl9pPr marL="3886200" indent="-228600" eaLnBrk="0" fontAlgn="base" hangingPunct="0">
                <a:spcBef>
                  <a:spcPct val="0"/>
                </a:spcBef>
                <a:spcAft>
                  <a:spcPct val="0"/>
                </a:spcAft>
                <a:defRPr sz="3200">
                  <a:solidFill>
                    <a:srgbClr val="CC3300"/>
                  </a:solidFill>
                  <a:latin typeface="Times New Roman" pitchFamily="18" charset="0"/>
                </a:defRPr>
              </a:lvl9pPr>
            </a:lstStyle>
            <a:p>
              <a:r>
                <a:rPr lang="en-US" altLang="zh-TW" sz="2400">
                  <a:ea typeface="新細明體" charset="-120"/>
                </a:rPr>
                <a:t>Compute Initial</a:t>
              </a:r>
            </a:p>
          </p:txBody>
        </p:sp>
        <p:sp>
          <p:nvSpPr>
            <p:cNvPr id="22545" name="Text Box 97"/>
            <p:cNvSpPr txBox="1">
              <a:spLocks noChangeArrowheads="1"/>
            </p:cNvSpPr>
            <p:nvPr/>
          </p:nvSpPr>
          <p:spPr bwMode="auto">
            <a:xfrm>
              <a:off x="2228" y="1852"/>
              <a:ext cx="98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CC3300"/>
                  </a:solidFill>
                  <a:latin typeface="Times New Roman" pitchFamily="18" charset="0"/>
                </a:defRPr>
              </a:lvl1pPr>
              <a:lvl2pPr marL="742950" indent="-285750">
                <a:defRPr sz="3200">
                  <a:solidFill>
                    <a:srgbClr val="CC3300"/>
                  </a:solidFill>
                  <a:latin typeface="Times New Roman" pitchFamily="18" charset="0"/>
                </a:defRPr>
              </a:lvl2pPr>
              <a:lvl3pPr marL="1143000" indent="-228600">
                <a:defRPr sz="3200">
                  <a:solidFill>
                    <a:srgbClr val="CC3300"/>
                  </a:solidFill>
                  <a:latin typeface="Times New Roman" pitchFamily="18" charset="0"/>
                </a:defRPr>
              </a:lvl3pPr>
              <a:lvl4pPr marL="1600200" indent="-228600">
                <a:defRPr sz="3200">
                  <a:solidFill>
                    <a:srgbClr val="CC3300"/>
                  </a:solidFill>
                  <a:latin typeface="Times New Roman" pitchFamily="18" charset="0"/>
                </a:defRPr>
              </a:lvl4pPr>
              <a:lvl5pPr marL="2057400" indent="-228600">
                <a:defRPr sz="3200">
                  <a:solidFill>
                    <a:srgbClr val="CC3300"/>
                  </a:solidFill>
                  <a:latin typeface="Times New Roman" pitchFamily="18" charset="0"/>
                </a:defRPr>
              </a:lvl5pPr>
              <a:lvl6pPr marL="2514600" indent="-228600" eaLnBrk="0" fontAlgn="base" hangingPunct="0">
                <a:spcBef>
                  <a:spcPct val="0"/>
                </a:spcBef>
                <a:spcAft>
                  <a:spcPct val="0"/>
                </a:spcAft>
                <a:defRPr sz="3200">
                  <a:solidFill>
                    <a:srgbClr val="CC3300"/>
                  </a:solidFill>
                  <a:latin typeface="Times New Roman" pitchFamily="18" charset="0"/>
                </a:defRPr>
              </a:lvl6pPr>
              <a:lvl7pPr marL="2971800" indent="-228600" eaLnBrk="0" fontAlgn="base" hangingPunct="0">
                <a:spcBef>
                  <a:spcPct val="0"/>
                </a:spcBef>
                <a:spcAft>
                  <a:spcPct val="0"/>
                </a:spcAft>
                <a:defRPr sz="3200">
                  <a:solidFill>
                    <a:srgbClr val="CC3300"/>
                  </a:solidFill>
                  <a:latin typeface="Times New Roman" pitchFamily="18" charset="0"/>
                </a:defRPr>
              </a:lvl7pPr>
              <a:lvl8pPr marL="3429000" indent="-228600" eaLnBrk="0" fontAlgn="base" hangingPunct="0">
                <a:spcBef>
                  <a:spcPct val="0"/>
                </a:spcBef>
                <a:spcAft>
                  <a:spcPct val="0"/>
                </a:spcAft>
                <a:defRPr sz="3200">
                  <a:solidFill>
                    <a:srgbClr val="CC3300"/>
                  </a:solidFill>
                  <a:latin typeface="Times New Roman" pitchFamily="18" charset="0"/>
                </a:defRPr>
              </a:lvl8pPr>
              <a:lvl9pPr marL="3886200" indent="-228600" eaLnBrk="0" fontAlgn="base" hangingPunct="0">
                <a:spcBef>
                  <a:spcPct val="0"/>
                </a:spcBef>
                <a:spcAft>
                  <a:spcPct val="0"/>
                </a:spcAft>
                <a:defRPr sz="3200">
                  <a:solidFill>
                    <a:srgbClr val="CC3300"/>
                  </a:solidFill>
                  <a:latin typeface="Times New Roman" pitchFamily="18" charset="0"/>
                </a:defRPr>
              </a:lvl9pPr>
            </a:lstStyle>
            <a:p>
              <a:r>
                <a:rPr lang="en-US" altLang="zh-TW" sz="2400">
                  <a:ea typeface="新細明體" charset="-120"/>
                </a:rPr>
                <a:t>Cluster Centers</a:t>
              </a:r>
            </a:p>
          </p:txBody>
        </p:sp>
      </p:grpSp>
    </p:spTree>
    <p:extLst>
      <p:ext uri="{BB962C8B-B14F-4D97-AF65-F5344CB8AC3E}">
        <p14:creationId xmlns:p14="http://schemas.microsoft.com/office/powerpoint/2010/main" val="2424380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34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335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335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3354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3356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3353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23354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23354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233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07435" y="0"/>
            <a:ext cx="11984567" cy="1455738"/>
          </a:xfrm>
        </p:spPr>
        <p:txBody>
          <a:bodyPr>
            <a:normAutofit/>
          </a:bodyPr>
          <a:lstStyle/>
          <a:p>
            <a:pPr algn="ctr">
              <a:buFont typeface="Wingdings" pitchFamily="2" charset="2"/>
              <a:buNone/>
            </a:pPr>
            <a:r>
              <a:rPr lang="en-US" altLang="zh-TW" sz="5300" b="1" dirty="0" smtClean="0">
                <a:solidFill>
                  <a:schemeClr val="tx1"/>
                </a:solidFill>
                <a:latin typeface="Arial Narrow" panose="020B0606020202030204" pitchFamily="34" charset="0"/>
                <a:ea typeface="新細明體" charset="-120"/>
              </a:rPr>
              <a:t>Survival Curves for</a:t>
            </a:r>
            <a:br>
              <a:rPr lang="en-US" altLang="zh-TW" sz="5300" b="1" dirty="0" smtClean="0">
                <a:solidFill>
                  <a:schemeClr val="tx1"/>
                </a:solidFill>
                <a:latin typeface="Arial Narrow" panose="020B0606020202030204" pitchFamily="34" charset="0"/>
                <a:ea typeface="新細明體" charset="-120"/>
              </a:rPr>
            </a:br>
            <a:r>
              <a:rPr lang="en-US" altLang="zh-TW" sz="4000" b="1" dirty="0" smtClean="0">
                <a:solidFill>
                  <a:schemeClr val="tx1"/>
                </a:solidFill>
                <a:latin typeface="Arial Narrow" panose="020B0606020202030204" pitchFamily="34" charset="0"/>
              </a:rPr>
              <a:t>Good, Intermediate &amp; Poor Groups</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195" y="1549144"/>
            <a:ext cx="8429387" cy="524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753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96377" y="726505"/>
            <a:ext cx="10363200" cy="709612"/>
          </a:xfrm>
        </p:spPr>
        <p:txBody>
          <a:bodyPr>
            <a:noAutofit/>
          </a:bodyPr>
          <a:lstStyle/>
          <a:p>
            <a:pPr algn="ctr">
              <a:buFont typeface="Wingdings" pitchFamily="2" charset="2"/>
              <a:buNone/>
            </a:pPr>
            <a:r>
              <a:rPr lang="en-US" altLang="zh-TW" sz="4000" b="1" dirty="0" smtClean="0">
                <a:solidFill>
                  <a:schemeClr val="tx1"/>
                </a:solidFill>
                <a:latin typeface="Arial Narrow" panose="020B0606020202030204" pitchFamily="34" charset="0"/>
                <a:ea typeface="新細明體" charset="-120"/>
              </a:rPr>
              <a:t>Survival Curves for Intermediate Group:</a:t>
            </a:r>
            <a:br>
              <a:rPr lang="en-US" altLang="zh-TW" sz="4000" b="1" dirty="0" smtClean="0">
                <a:solidFill>
                  <a:schemeClr val="tx1"/>
                </a:solidFill>
                <a:latin typeface="Arial Narrow" panose="020B0606020202030204" pitchFamily="34" charset="0"/>
                <a:ea typeface="新細明體" charset="-120"/>
              </a:rPr>
            </a:br>
            <a:r>
              <a:rPr lang="en-US" altLang="zh-TW" sz="4000" b="1" dirty="0" smtClean="0">
                <a:solidFill>
                  <a:schemeClr val="tx1"/>
                </a:solidFill>
                <a:latin typeface="Arial Narrow" panose="020B0606020202030204" pitchFamily="34" charset="0"/>
                <a:ea typeface="新細明體" charset="-120"/>
              </a:rPr>
              <a:t>Split by Chemo &amp; </a:t>
            </a:r>
            <a:r>
              <a:rPr lang="en-US" altLang="zh-TW" sz="4000" b="1" dirty="0" err="1" smtClean="0">
                <a:solidFill>
                  <a:schemeClr val="tx1"/>
                </a:solidFill>
                <a:latin typeface="Arial Narrow" panose="020B0606020202030204" pitchFamily="34" charset="0"/>
                <a:ea typeface="新細明體" charset="-120"/>
              </a:rPr>
              <a:t>NoChemo</a:t>
            </a:r>
            <a:endParaRPr lang="en-US" altLang="zh-TW" sz="4000" b="1" dirty="0" smtClean="0">
              <a:solidFill>
                <a:schemeClr val="tx1"/>
              </a:solidFill>
              <a:latin typeface="Arial Narrow" panose="020B0606020202030204" pitchFamily="34" charset="0"/>
              <a:ea typeface="新細明體" charset="-120"/>
            </a:endParaRP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4455" y="1713270"/>
            <a:ext cx="8470900"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141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84208"/>
            <a:ext cx="10972800" cy="1524000"/>
          </a:xfrm>
        </p:spPr>
        <p:txBody>
          <a:bodyPr/>
          <a:lstStyle/>
          <a:p>
            <a:pPr algn="ctr"/>
            <a:r>
              <a:rPr lang="en-US" altLang="zh-TW" dirty="0" smtClean="0"/>
              <a:t>The Lessons I Learned</a:t>
            </a:r>
            <a:endParaRPr lang="zh-TW" altLang="en-US" dirty="0"/>
          </a:p>
        </p:txBody>
      </p:sp>
      <p:sp>
        <p:nvSpPr>
          <p:cNvPr id="3" name="內容版面配置區 2"/>
          <p:cNvSpPr>
            <a:spLocks noGrp="1"/>
          </p:cNvSpPr>
          <p:nvPr>
            <p:ph idx="1"/>
          </p:nvPr>
        </p:nvSpPr>
        <p:spPr>
          <a:xfrm>
            <a:off x="609600" y="1674011"/>
            <a:ext cx="10972800" cy="4114800"/>
          </a:xfrm>
        </p:spPr>
        <p:txBody>
          <a:bodyPr>
            <a:normAutofit/>
          </a:bodyPr>
          <a:lstStyle/>
          <a:p>
            <a:r>
              <a:rPr lang="en-US" altLang="zh-TW" sz="3600" dirty="0" smtClean="0">
                <a:latin typeface="Arial Narrow" panose="020B0606020202030204" pitchFamily="34" charset="0"/>
              </a:rPr>
              <a:t>Privacy is an issue</a:t>
            </a:r>
          </a:p>
          <a:p>
            <a:r>
              <a:rPr lang="en-US" altLang="zh-TW" sz="3600" dirty="0" smtClean="0">
                <a:latin typeface="Arial Narrow" panose="020B0606020202030204" pitchFamily="34" charset="0"/>
              </a:rPr>
              <a:t>Working with domain experts is EXTREMELY important </a:t>
            </a:r>
          </a:p>
          <a:p>
            <a:r>
              <a:rPr lang="en-US" altLang="zh-TW" sz="3600" dirty="0" smtClean="0">
                <a:latin typeface="Arial Narrow" panose="020B0606020202030204" pitchFamily="34" charset="0"/>
              </a:rPr>
              <a:t>Y2K</a:t>
            </a:r>
          </a:p>
          <a:p>
            <a:r>
              <a:rPr lang="zh-TW" altLang="en-US" sz="3600" dirty="0" smtClean="0">
                <a:latin typeface="Arial Narrow" panose="020B0606020202030204" pitchFamily="34" charset="0"/>
              </a:rPr>
              <a:t>少</a:t>
            </a:r>
            <a:r>
              <a:rPr lang="zh-TW" altLang="en-US" sz="3600" dirty="0">
                <a:latin typeface="Arial Narrow" panose="020B0606020202030204" pitchFamily="34" charset="0"/>
              </a:rPr>
              <a:t>也賤，故能</a:t>
            </a:r>
            <a:r>
              <a:rPr lang="zh-TW" altLang="en-US" sz="3600" dirty="0" smtClean="0">
                <a:latin typeface="Arial Narrow" panose="020B0606020202030204" pitchFamily="34" charset="0"/>
              </a:rPr>
              <a:t>多鄙事</a:t>
            </a:r>
            <a:endParaRPr lang="zh-TW" altLang="en-US" sz="3600" dirty="0">
              <a:latin typeface="Arial Narrow" panose="020B0606020202030204" pitchFamily="34" charset="0"/>
            </a:endParaRPr>
          </a:p>
        </p:txBody>
      </p:sp>
      <p:sp>
        <p:nvSpPr>
          <p:cNvPr id="4" name="矩形 3"/>
          <p:cNvSpPr/>
          <p:nvPr/>
        </p:nvSpPr>
        <p:spPr>
          <a:xfrm>
            <a:off x="957445" y="4660405"/>
            <a:ext cx="10865208" cy="1015663"/>
          </a:xfrm>
          <a:prstGeom prst="rect">
            <a:avLst/>
          </a:prstGeom>
        </p:spPr>
        <p:txBody>
          <a:bodyPr wrap="square">
            <a:spAutoFit/>
          </a:bodyPr>
          <a:lstStyle/>
          <a:p>
            <a:r>
              <a:rPr lang="en-US" altLang="zh-TW" sz="2000" dirty="0"/>
              <a:t>Breast cancer survival and chemotherapy: a support vector machine analysis</a:t>
            </a:r>
          </a:p>
          <a:p>
            <a:r>
              <a:rPr lang="en-US" altLang="zh-TW" sz="2000" dirty="0"/>
              <a:t>YJ </a:t>
            </a:r>
            <a:r>
              <a:rPr lang="en-US" altLang="zh-TW" sz="2000" dirty="0" smtClean="0"/>
              <a:t>Lee, OL </a:t>
            </a:r>
            <a:r>
              <a:rPr lang="en-US" altLang="zh-TW" sz="2000" dirty="0" err="1" smtClean="0"/>
              <a:t>Mangasarian</a:t>
            </a:r>
            <a:r>
              <a:rPr lang="en-US" altLang="zh-TW" sz="2000" dirty="0"/>
              <a:t>, WH </a:t>
            </a:r>
            <a:r>
              <a:rPr lang="en-US" altLang="zh-TW" sz="2000" dirty="0" err="1" smtClean="0"/>
              <a:t>Wolberg</a:t>
            </a:r>
            <a:r>
              <a:rPr lang="en-US" altLang="zh-TW" sz="2000" dirty="0" smtClean="0"/>
              <a:t>, Discrete Math. Problem </a:t>
            </a:r>
            <a:r>
              <a:rPr lang="en-US" altLang="zh-TW" sz="2000" dirty="0"/>
              <a:t>with </a:t>
            </a:r>
            <a:r>
              <a:rPr lang="en-US" altLang="zh-TW" sz="2000" dirty="0" smtClean="0"/>
              <a:t>Medical Application,</a:t>
            </a:r>
          </a:p>
          <a:p>
            <a:r>
              <a:rPr lang="en-US" altLang="zh-TW" sz="2000" dirty="0" smtClean="0"/>
              <a:t> DIMACS Workshop</a:t>
            </a:r>
            <a:endParaRPr lang="zh-TW" altLang="en-US" sz="2000" dirty="0"/>
          </a:p>
        </p:txBody>
      </p:sp>
      <p:sp>
        <p:nvSpPr>
          <p:cNvPr id="5" name="矩形 4"/>
          <p:cNvSpPr/>
          <p:nvPr/>
        </p:nvSpPr>
        <p:spPr>
          <a:xfrm>
            <a:off x="1011222" y="5755012"/>
            <a:ext cx="11026589" cy="1015663"/>
          </a:xfrm>
          <a:prstGeom prst="rect">
            <a:avLst/>
          </a:prstGeom>
        </p:spPr>
        <p:txBody>
          <a:bodyPr wrap="square">
            <a:spAutoFit/>
          </a:bodyPr>
          <a:lstStyle/>
          <a:p>
            <a:r>
              <a:rPr lang="en-US" altLang="zh-TW" sz="2000" dirty="0" smtClean="0"/>
              <a:t>Survival-time </a:t>
            </a:r>
            <a:r>
              <a:rPr lang="en-US" altLang="zh-TW" sz="2000" dirty="0"/>
              <a:t>classification of breast </a:t>
            </a:r>
            <a:r>
              <a:rPr lang="en-US" altLang="zh-TW" sz="2000" dirty="0" smtClean="0"/>
              <a:t>cancer patients</a:t>
            </a:r>
            <a:endParaRPr lang="en-US" altLang="zh-TW" sz="2000" dirty="0"/>
          </a:p>
          <a:p>
            <a:r>
              <a:rPr lang="en-US" altLang="zh-TW" sz="2000" dirty="0"/>
              <a:t>YJ Lee, OL </a:t>
            </a:r>
            <a:r>
              <a:rPr lang="en-US" altLang="zh-TW" sz="2000" dirty="0" err="1"/>
              <a:t>Mangasarian</a:t>
            </a:r>
            <a:r>
              <a:rPr lang="en-US" altLang="zh-TW" sz="2000" dirty="0"/>
              <a:t>, WH </a:t>
            </a:r>
            <a:r>
              <a:rPr lang="en-US" altLang="zh-TW" sz="2000" dirty="0" err="1" smtClean="0"/>
              <a:t>Wolberg</a:t>
            </a:r>
            <a:r>
              <a:rPr lang="en-US" altLang="zh-TW" sz="2000" dirty="0" smtClean="0"/>
              <a:t> </a:t>
            </a:r>
          </a:p>
          <a:p>
            <a:r>
              <a:rPr lang="en-US" altLang="zh-TW" sz="2000" dirty="0" smtClean="0"/>
              <a:t>Computational </a:t>
            </a:r>
            <a:r>
              <a:rPr lang="en-US" altLang="zh-TW" sz="2000" dirty="0"/>
              <a:t>Optimization and Applications 25 (1-3), 151-166</a:t>
            </a:r>
            <a:endParaRPr lang="zh-TW" altLang="en-US" sz="2000" dirty="0"/>
          </a:p>
        </p:txBody>
      </p:sp>
    </p:spTree>
    <p:extLst>
      <p:ext uri="{BB962C8B-B14F-4D97-AF65-F5344CB8AC3E}">
        <p14:creationId xmlns:p14="http://schemas.microsoft.com/office/powerpoint/2010/main" val="288624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47714" y="1355530"/>
            <a:ext cx="11106149" cy="1143000"/>
          </a:xfrm>
        </p:spPr>
        <p:txBody>
          <a:bodyPr>
            <a:normAutofit/>
          </a:bodyPr>
          <a:lstStyle/>
          <a:p>
            <a:pPr algn="ctr"/>
            <a:r>
              <a:rPr lang="fr-FR" altLang="zh-TW" sz="6000" dirty="0" smtClean="0">
                <a:solidFill>
                  <a:schemeClr val="tx1"/>
                </a:solidFill>
                <a:latin typeface="Arial Narrow" panose="020B0606020202030204" pitchFamily="34" charset="0"/>
              </a:rPr>
              <a:t>Malicious URLs Detection </a:t>
            </a:r>
          </a:p>
        </p:txBody>
      </p:sp>
      <p:sp>
        <p:nvSpPr>
          <p:cNvPr id="5" name="Espace réservé du contenu 2"/>
          <p:cNvSpPr>
            <a:spLocks noGrp="1"/>
          </p:cNvSpPr>
          <p:nvPr>
            <p:ph idx="1"/>
          </p:nvPr>
        </p:nvSpPr>
        <p:spPr>
          <a:xfrm>
            <a:off x="568795" y="2561430"/>
            <a:ext cx="11157039" cy="4824536"/>
          </a:xfrm>
        </p:spPr>
        <p:txBody>
          <a:bodyPr rtlCol="0">
            <a:normAutofit/>
          </a:bodyPr>
          <a:lstStyle/>
          <a:p>
            <a:pPr marL="0" indent="0" fontAlgn="auto">
              <a:spcAft>
                <a:spcPts val="0"/>
              </a:spcAft>
              <a:buNone/>
              <a:defRPr/>
            </a:pPr>
            <a:endParaRPr lang="fr-FR" dirty="0" smtClean="0">
              <a:solidFill>
                <a:schemeClr val="tx1">
                  <a:lumMod val="75000"/>
                  <a:lumOff val="25000"/>
                </a:schemeClr>
              </a:solidFill>
            </a:endParaRPr>
          </a:p>
          <a:p>
            <a:pPr fontAlgn="auto">
              <a:spcAft>
                <a:spcPts val="0"/>
              </a:spcAft>
              <a:buFont typeface="Arial" pitchFamily="34" charset="0"/>
              <a:buChar char="•"/>
              <a:defRPr/>
            </a:pPr>
            <a:endParaRPr lang="fr-FR" dirty="0" smtClean="0">
              <a:solidFill>
                <a:schemeClr val="tx1">
                  <a:lumMod val="75000"/>
                  <a:lumOff val="25000"/>
                </a:schemeClr>
              </a:solidFill>
            </a:endParaRPr>
          </a:p>
          <a:p>
            <a:pPr marL="0" indent="0" fontAlgn="auto">
              <a:spcAft>
                <a:spcPts val="0"/>
              </a:spcAft>
              <a:buNone/>
              <a:defRPr/>
            </a:pPr>
            <a:r>
              <a:rPr lang="fr-FR" sz="4400" dirty="0" smtClean="0">
                <a:solidFill>
                  <a:schemeClr val="tx2">
                    <a:lumMod val="90000"/>
                  </a:schemeClr>
                </a:solidFill>
                <a:latin typeface="Arial Narrow" panose="020B0606020202030204" pitchFamily="34" charset="0"/>
              </a:rPr>
              <a:t>Can you filter out the benign URLs ONLY based on the URL stream? </a:t>
            </a:r>
          </a:p>
          <a:p>
            <a:pPr fontAlgn="auto">
              <a:spcAft>
                <a:spcPts val="0"/>
              </a:spcAft>
              <a:buFont typeface="Arial" pitchFamily="34" charset="0"/>
              <a:buChar char="•"/>
              <a:defRPr/>
            </a:pPr>
            <a:endParaRPr lang="fr-FR" sz="4400" dirty="0" smtClean="0">
              <a:solidFill>
                <a:schemeClr val="tx2">
                  <a:lumMod val="90000"/>
                </a:schemeClr>
              </a:solidFill>
              <a:latin typeface="Arial Narrow" panose="020B0606020202030204" pitchFamily="34" charset="0"/>
            </a:endParaRPr>
          </a:p>
        </p:txBody>
      </p:sp>
      <p:sp>
        <p:nvSpPr>
          <p:cNvPr id="11" name="日期版面配置區 10"/>
          <p:cNvSpPr>
            <a:spLocks noGrp="1"/>
          </p:cNvSpPr>
          <p:nvPr>
            <p:ph type="dt" sz="half" idx="10"/>
          </p:nvPr>
        </p:nvSpPr>
        <p:spPr/>
        <p:txBody>
          <a:bodyPr/>
          <a:lstStyle/>
          <a:p>
            <a:r>
              <a:rPr lang="en-US" altLang="zh-TW" smtClean="0">
                <a:solidFill>
                  <a:prstClr val="black">
                    <a:tint val="75000"/>
                  </a:prstClr>
                </a:solidFill>
              </a:rPr>
              <a:t>09/10/2013</a:t>
            </a:r>
            <a:endParaRPr lang="fr-FR" altLang="zh-TW">
              <a:solidFill>
                <a:prstClr val="black">
                  <a:tint val="75000"/>
                </a:prstClr>
              </a:solidFill>
            </a:endParaRPr>
          </a:p>
        </p:txBody>
      </p:sp>
      <p:sp>
        <p:nvSpPr>
          <p:cNvPr id="9" name="頁尾版面配置區 8"/>
          <p:cNvSpPr>
            <a:spLocks noGrp="1"/>
          </p:cNvSpPr>
          <p:nvPr>
            <p:ph type="ftr" sz="quarter" idx="11"/>
          </p:nvPr>
        </p:nvSpPr>
        <p:spPr>
          <a:xfrm>
            <a:off x="3877568" y="6356359"/>
            <a:ext cx="4522688" cy="365125"/>
          </a:xfrm>
        </p:spPr>
        <p:txBody>
          <a:bodyPr/>
          <a:lstStyle/>
          <a:p>
            <a:r>
              <a:rPr lang="en-US" altLang="zh-TW" dirty="0" smtClean="0">
                <a:solidFill>
                  <a:prstClr val="black">
                    <a:tint val="75000"/>
                  </a:prstClr>
                </a:solidFill>
              </a:rPr>
              <a:t>Lab of Data Science &amp; Machine Intelligence</a:t>
            </a:r>
            <a:endParaRPr lang="zh-TW" altLang="zh-TW" dirty="0">
              <a:solidFill>
                <a:prstClr val="black">
                  <a:tint val="75000"/>
                </a:prstClr>
              </a:solidFill>
            </a:endParaRPr>
          </a:p>
        </p:txBody>
      </p:sp>
      <p:sp>
        <p:nvSpPr>
          <p:cNvPr id="10" name="投影片編號版面配置區 9"/>
          <p:cNvSpPr>
            <a:spLocks noGrp="1"/>
          </p:cNvSpPr>
          <p:nvPr>
            <p:ph type="sldNum" sz="quarter" idx="12"/>
          </p:nvPr>
        </p:nvSpPr>
        <p:spPr/>
        <p:txBody>
          <a:bodyPr/>
          <a:lstStyle/>
          <a:p>
            <a:fld id="{7B7F2F41-9C92-44C4-B351-BDD53DF2394E}" type="slidenum">
              <a:rPr lang="fr-FR" altLang="zh-TW" smtClean="0">
                <a:solidFill>
                  <a:prstClr val="black">
                    <a:tint val="75000"/>
                  </a:prstClr>
                </a:solidFill>
              </a:rPr>
              <a:pPr/>
              <a:t>18</a:t>
            </a:fld>
            <a:endParaRPr lang="fr-FR" altLang="zh-TW">
              <a:solidFill>
                <a:prstClr val="black">
                  <a:tint val="75000"/>
                </a:prstClr>
              </a:solidFill>
            </a:endParaRPr>
          </a:p>
        </p:txBody>
      </p:sp>
    </p:spTree>
    <p:extLst>
      <p:ext uri="{BB962C8B-B14F-4D97-AF65-F5344CB8AC3E}">
        <p14:creationId xmlns:p14="http://schemas.microsoft.com/office/powerpoint/2010/main" val="252727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44548" y="314436"/>
            <a:ext cx="11106149" cy="1143000"/>
          </a:xfrm>
        </p:spPr>
        <p:txBody>
          <a:bodyPr>
            <a:normAutofit/>
          </a:bodyPr>
          <a:lstStyle/>
          <a:p>
            <a:pPr algn="ctr"/>
            <a:r>
              <a:rPr lang="fr-FR" altLang="zh-TW" dirty="0" smtClean="0">
                <a:solidFill>
                  <a:schemeClr val="tx2"/>
                </a:solidFill>
                <a:latin typeface="Arial Narrow" panose="020B0606020202030204" pitchFamily="34" charset="0"/>
              </a:rPr>
              <a:t>Malicious Websites</a:t>
            </a:r>
          </a:p>
        </p:txBody>
      </p:sp>
      <p:sp>
        <p:nvSpPr>
          <p:cNvPr id="5" name="Espace réservé du contenu 2"/>
          <p:cNvSpPr>
            <a:spLocks noGrp="1"/>
          </p:cNvSpPr>
          <p:nvPr>
            <p:ph idx="1"/>
          </p:nvPr>
        </p:nvSpPr>
        <p:spPr>
          <a:xfrm>
            <a:off x="335360" y="1556792"/>
            <a:ext cx="11521280" cy="4536504"/>
          </a:xfrm>
        </p:spPr>
        <p:txBody>
          <a:bodyPr rtlCol="0">
            <a:normAutofit/>
          </a:bodyPr>
          <a:lstStyle/>
          <a:p>
            <a:pPr fontAlgn="auto">
              <a:spcAft>
                <a:spcPts val="0"/>
              </a:spcAft>
              <a:buFont typeface="Arial" pitchFamily="34" charset="0"/>
              <a:buChar char="•"/>
              <a:defRPr/>
            </a:pPr>
            <a:r>
              <a:rPr lang="en-US" dirty="0" smtClean="0">
                <a:solidFill>
                  <a:schemeClr val="tx1">
                    <a:lumMod val="75000"/>
                    <a:lumOff val="25000"/>
                  </a:schemeClr>
                </a:solidFill>
              </a:rPr>
              <a:t>Malicious websites have </a:t>
            </a:r>
            <a:r>
              <a:rPr lang="en-US" dirty="0">
                <a:solidFill>
                  <a:schemeClr val="tx1">
                    <a:lumMod val="75000"/>
                    <a:lumOff val="25000"/>
                  </a:schemeClr>
                </a:solidFill>
              </a:rPr>
              <a:t>become tools for </a:t>
            </a:r>
            <a:r>
              <a:rPr lang="en-US" dirty="0" smtClean="0">
                <a:solidFill>
                  <a:schemeClr val="tx1">
                    <a:lumMod val="75000"/>
                    <a:lumOff val="25000"/>
                  </a:schemeClr>
                </a:solidFill>
              </a:rPr>
              <a:t>spreading criminal activity </a:t>
            </a:r>
            <a:r>
              <a:rPr lang="en-US" dirty="0">
                <a:solidFill>
                  <a:schemeClr val="tx1">
                    <a:lumMod val="75000"/>
                    <a:lumOff val="25000"/>
                  </a:schemeClr>
                </a:solidFill>
              </a:rPr>
              <a:t>on the </a:t>
            </a:r>
            <a:r>
              <a:rPr lang="en-US" dirty="0" smtClean="0">
                <a:solidFill>
                  <a:schemeClr val="tx1">
                    <a:lumMod val="75000"/>
                    <a:lumOff val="25000"/>
                  </a:schemeClr>
                </a:solidFill>
              </a:rPr>
              <a:t>Web</a:t>
            </a:r>
            <a:endParaRPr lang="en-US" dirty="0">
              <a:solidFill>
                <a:schemeClr val="tx1">
                  <a:lumMod val="75000"/>
                  <a:lumOff val="25000"/>
                </a:schemeClr>
              </a:solidFill>
            </a:endParaRPr>
          </a:p>
          <a:p>
            <a:pPr lvl="1" algn="just" fontAlgn="auto">
              <a:spcAft>
                <a:spcPts val="0"/>
              </a:spcAft>
              <a:buFont typeface="Arial" pitchFamily="34" charset="0"/>
              <a:buChar char="•"/>
              <a:defRPr/>
            </a:pPr>
            <a:r>
              <a:rPr lang="en-US" dirty="0">
                <a:solidFill>
                  <a:schemeClr val="tx1">
                    <a:lumMod val="75000"/>
                    <a:lumOff val="25000"/>
                  </a:schemeClr>
                </a:solidFill>
              </a:rPr>
              <a:t>Phishing</a:t>
            </a:r>
          </a:p>
          <a:p>
            <a:pPr lvl="1" algn="just" fontAlgn="auto">
              <a:spcAft>
                <a:spcPts val="0"/>
              </a:spcAft>
              <a:buFont typeface="Arial" pitchFamily="34" charset="0"/>
              <a:buChar char="•"/>
              <a:defRPr/>
            </a:pPr>
            <a:r>
              <a:rPr lang="en-US" dirty="0">
                <a:solidFill>
                  <a:schemeClr val="tx1">
                    <a:lumMod val="75000"/>
                    <a:lumOff val="25000"/>
                  </a:schemeClr>
                </a:solidFill>
              </a:rPr>
              <a:t>Malware</a:t>
            </a:r>
            <a:endParaRPr lang="fr-FR" dirty="0" smtClean="0">
              <a:solidFill>
                <a:schemeClr val="tx1">
                  <a:lumMod val="75000"/>
                  <a:lumOff val="25000"/>
                </a:schemeClr>
              </a:solidFill>
            </a:endParaRPr>
          </a:p>
        </p:txBody>
      </p:sp>
      <p:sp>
        <p:nvSpPr>
          <p:cNvPr id="15" name="日期版面配置區 14"/>
          <p:cNvSpPr>
            <a:spLocks noGrp="1"/>
          </p:cNvSpPr>
          <p:nvPr>
            <p:ph type="dt" sz="half" idx="10"/>
          </p:nvPr>
        </p:nvSpPr>
        <p:spPr/>
        <p:txBody>
          <a:bodyPr/>
          <a:lstStyle/>
          <a:p>
            <a:r>
              <a:rPr lang="en-US" altLang="zh-TW" smtClean="0">
                <a:solidFill>
                  <a:prstClr val="black">
                    <a:tint val="75000"/>
                  </a:prstClr>
                </a:solidFill>
              </a:rPr>
              <a:t>09/10/2013</a:t>
            </a:r>
            <a:endParaRPr lang="fr-FR" altLang="zh-TW">
              <a:solidFill>
                <a:prstClr val="black">
                  <a:tint val="75000"/>
                </a:prstClr>
              </a:solidFill>
            </a:endParaRPr>
          </a:p>
        </p:txBody>
      </p:sp>
      <p:sp>
        <p:nvSpPr>
          <p:cNvPr id="10" name="投影片編號版面配置區 9"/>
          <p:cNvSpPr>
            <a:spLocks noGrp="1"/>
          </p:cNvSpPr>
          <p:nvPr>
            <p:ph type="sldNum" sz="quarter" idx="12"/>
          </p:nvPr>
        </p:nvSpPr>
        <p:spPr/>
        <p:txBody>
          <a:bodyPr/>
          <a:lstStyle/>
          <a:p>
            <a:fld id="{7B7F2F41-9C92-44C4-B351-BDD53DF2394E}" type="slidenum">
              <a:rPr lang="fr-FR" altLang="zh-TW" smtClean="0">
                <a:solidFill>
                  <a:prstClr val="black">
                    <a:tint val="75000"/>
                  </a:prstClr>
                </a:solidFill>
              </a:rPr>
              <a:pPr/>
              <a:t>19</a:t>
            </a:fld>
            <a:endParaRPr lang="fr-FR" altLang="zh-TW">
              <a:solidFill>
                <a:prstClr val="black">
                  <a:tint val="75000"/>
                </a:prstClr>
              </a:solidFill>
            </a:endParaRPr>
          </a:p>
        </p:txBody>
      </p:sp>
      <p:grpSp>
        <p:nvGrpSpPr>
          <p:cNvPr id="8" name="群組 7"/>
          <p:cNvGrpSpPr/>
          <p:nvPr/>
        </p:nvGrpSpPr>
        <p:grpSpPr>
          <a:xfrm>
            <a:off x="1215626" y="3603813"/>
            <a:ext cx="9776919" cy="3098098"/>
            <a:chOff x="1365440" y="3861048"/>
            <a:chExt cx="7094992" cy="2799050"/>
          </a:xfrm>
        </p:grpSpPr>
        <p:grpSp>
          <p:nvGrpSpPr>
            <p:cNvPr id="11" name="群組 10"/>
            <p:cNvGrpSpPr/>
            <p:nvPr/>
          </p:nvGrpSpPr>
          <p:grpSpPr>
            <a:xfrm>
              <a:off x="1365440" y="3861048"/>
              <a:ext cx="3213734" cy="2799050"/>
              <a:chOff x="1320058" y="4023300"/>
              <a:chExt cx="3213734" cy="2799050"/>
            </a:xfrm>
          </p:grpSpPr>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058" y="4023300"/>
                <a:ext cx="3213734" cy="2411256"/>
              </a:xfrm>
              <a:prstGeom prst="rect">
                <a:avLst/>
              </a:prstGeom>
            </p:spPr>
          </p:pic>
          <p:sp>
            <p:nvSpPr>
              <p:cNvPr id="6" name="文字方塊 5"/>
              <p:cNvSpPr txBox="1"/>
              <p:nvPr/>
            </p:nvSpPr>
            <p:spPr>
              <a:xfrm>
                <a:off x="1777001" y="6488668"/>
                <a:ext cx="1800200" cy="333682"/>
              </a:xfrm>
              <a:prstGeom prst="rect">
                <a:avLst/>
              </a:prstGeom>
              <a:noFill/>
            </p:spPr>
            <p:txBody>
              <a:bodyPr wrap="square" rtlCol="0">
                <a:spAutoFit/>
              </a:bodyPr>
              <a:lstStyle/>
              <a:p>
                <a:pPr fontAlgn="base">
                  <a:spcBef>
                    <a:spcPct val="0"/>
                  </a:spcBef>
                  <a:spcAft>
                    <a:spcPct val="0"/>
                  </a:spcAft>
                </a:pPr>
                <a:r>
                  <a:rPr lang="en-US" altLang="zh-TW" dirty="0">
                    <a:solidFill>
                      <a:prstClr val="black"/>
                    </a:solidFill>
                    <a:latin typeface="Arial" charset="0"/>
                  </a:rPr>
                  <a:t>(a) paypal.com</a:t>
                </a:r>
              </a:p>
            </p:txBody>
          </p:sp>
        </p:grpSp>
        <p:grpSp>
          <p:nvGrpSpPr>
            <p:cNvPr id="13" name="群組 12"/>
            <p:cNvGrpSpPr/>
            <p:nvPr/>
          </p:nvGrpSpPr>
          <p:grpSpPr>
            <a:xfrm>
              <a:off x="4644008" y="3861048"/>
              <a:ext cx="3816424" cy="2780851"/>
              <a:chOff x="4860032" y="4023301"/>
              <a:chExt cx="3816424" cy="2780851"/>
            </a:xfrm>
          </p:grpSpPr>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4458" y="4023301"/>
                <a:ext cx="3205125" cy="2404796"/>
              </a:xfrm>
              <a:prstGeom prst="rect">
                <a:avLst/>
              </a:prstGeom>
            </p:spPr>
          </p:pic>
          <p:sp>
            <p:nvSpPr>
              <p:cNvPr id="7" name="文字方塊 6"/>
              <p:cNvSpPr txBox="1"/>
              <p:nvPr/>
            </p:nvSpPr>
            <p:spPr>
              <a:xfrm>
                <a:off x="4860032" y="6470470"/>
                <a:ext cx="3816424" cy="333682"/>
              </a:xfrm>
              <a:prstGeom prst="rect">
                <a:avLst/>
              </a:prstGeom>
              <a:noFill/>
            </p:spPr>
            <p:txBody>
              <a:bodyPr wrap="square" rtlCol="0">
                <a:spAutoFit/>
              </a:bodyPr>
              <a:lstStyle/>
              <a:p>
                <a:pPr fontAlgn="base">
                  <a:spcBef>
                    <a:spcPct val="0"/>
                  </a:spcBef>
                  <a:spcAft>
                    <a:spcPct val="0"/>
                  </a:spcAft>
                </a:pPr>
                <a:r>
                  <a:rPr lang="en-US" altLang="zh-TW" dirty="0">
                    <a:solidFill>
                      <a:prstClr val="black"/>
                    </a:solidFill>
                    <a:latin typeface="Arial" charset="0"/>
                  </a:rPr>
                  <a:t>(b) paypal.com-</a:t>
                </a:r>
                <a:r>
                  <a:rPr lang="en-US" altLang="zh-TW" dirty="0" err="1">
                    <a:solidFill>
                      <a:prstClr val="black"/>
                    </a:solidFill>
                    <a:latin typeface="Arial" charset="0"/>
                  </a:rPr>
                  <a:t>us.cgi</a:t>
                </a:r>
                <a:r>
                  <a:rPr lang="en-US" altLang="zh-TW" dirty="0">
                    <a:solidFill>
                      <a:prstClr val="black"/>
                    </a:solidFill>
                    <a:latin typeface="Arial" charset="0"/>
                  </a:rPr>
                  <a:t>-bin-</a:t>
                </a:r>
                <a:r>
                  <a:rPr lang="en-US" altLang="zh-TW" dirty="0" err="1">
                    <a:solidFill>
                      <a:prstClr val="black"/>
                    </a:solidFill>
                    <a:latin typeface="Arial" charset="0"/>
                  </a:rPr>
                  <a:t>webscr</a:t>
                </a:r>
                <a:r>
                  <a:rPr lang="en-US" altLang="zh-TW" dirty="0">
                    <a:solidFill>
                      <a:prstClr val="black"/>
                    </a:solidFill>
                    <a:latin typeface="Arial" charset="0"/>
                  </a:rPr>
                  <a:t>...</a:t>
                </a:r>
              </a:p>
            </p:txBody>
          </p:sp>
        </p:grpSp>
      </p:grpSp>
    </p:spTree>
    <p:extLst>
      <p:ext uri="{BB962C8B-B14F-4D97-AF65-F5344CB8AC3E}">
        <p14:creationId xmlns:p14="http://schemas.microsoft.com/office/powerpoint/2010/main" val="50428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872241" y="2678676"/>
            <a:ext cx="6526146" cy="1446550"/>
          </a:xfrm>
          <a:prstGeom prst="rect">
            <a:avLst/>
          </a:prstGeom>
          <a:noFill/>
        </p:spPr>
        <p:txBody>
          <a:bodyPr wrap="none" rtlCol="0">
            <a:spAutoFit/>
          </a:bodyPr>
          <a:lstStyle/>
          <a:p>
            <a:r>
              <a:rPr lang="en-US" altLang="zh-TW" sz="8800" dirty="0" smtClean="0">
                <a:latin typeface="Arial" panose="020B0604020202020204" pitchFamily="34" charset="0"/>
                <a:cs typeface="Arial" panose="020B0604020202020204" pitchFamily="34" charset="0"/>
              </a:rPr>
              <a:t>Big Data 3 V</a:t>
            </a:r>
            <a:endParaRPr lang="zh-TW" altLang="en-US" sz="8800" dirty="0">
              <a:latin typeface="Arial" panose="020B0604020202020204" pitchFamily="34" charset="0"/>
              <a:cs typeface="Arial" panose="020B0604020202020204" pitchFamily="34" charset="0"/>
            </a:endParaRPr>
          </a:p>
        </p:txBody>
      </p:sp>
      <p:grpSp>
        <p:nvGrpSpPr>
          <p:cNvPr id="7" name="群組 6"/>
          <p:cNvGrpSpPr/>
          <p:nvPr/>
        </p:nvGrpSpPr>
        <p:grpSpPr>
          <a:xfrm>
            <a:off x="2904563" y="2657160"/>
            <a:ext cx="6347012" cy="1559896"/>
            <a:chOff x="2947595" y="892848"/>
            <a:chExt cx="6347012" cy="1559896"/>
          </a:xfrm>
        </p:grpSpPr>
        <p:cxnSp>
          <p:nvCxnSpPr>
            <p:cNvPr id="4" name="直線接點 3"/>
            <p:cNvCxnSpPr/>
            <p:nvPr/>
          </p:nvCxnSpPr>
          <p:spPr>
            <a:xfrm flipV="1">
              <a:off x="2947595" y="892848"/>
              <a:ext cx="6347012" cy="1559896"/>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3044414" y="1065007"/>
              <a:ext cx="6250193" cy="127439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330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31372" y="260648"/>
            <a:ext cx="11106149" cy="1143000"/>
          </a:xfrm>
        </p:spPr>
        <p:txBody>
          <a:bodyPr>
            <a:normAutofit/>
          </a:bodyPr>
          <a:lstStyle/>
          <a:p>
            <a:pPr algn="ctr"/>
            <a:r>
              <a:rPr lang="fr-FR" altLang="zh-TW" sz="5400" dirty="0" smtClean="0">
                <a:solidFill>
                  <a:srgbClr val="FFFF00"/>
                </a:solidFill>
                <a:effectLst/>
                <a:latin typeface="Arial" panose="020B0604020202020204" pitchFamily="34" charset="0"/>
                <a:cs typeface="Arial" panose="020B0604020202020204" pitchFamily="34" charset="0"/>
              </a:rPr>
              <a:t>Defences of Malicious URLs</a:t>
            </a:r>
          </a:p>
        </p:txBody>
      </p:sp>
      <p:sp>
        <p:nvSpPr>
          <p:cNvPr id="5" name="Espace réservé du contenu 2"/>
          <p:cNvSpPr>
            <a:spLocks noGrp="1"/>
          </p:cNvSpPr>
          <p:nvPr>
            <p:ph idx="1"/>
          </p:nvPr>
        </p:nvSpPr>
        <p:spPr>
          <a:xfrm>
            <a:off x="335360" y="1844824"/>
            <a:ext cx="11521280" cy="4536504"/>
          </a:xfrm>
        </p:spPr>
        <p:txBody>
          <a:bodyPr rtlCol="0">
            <a:normAutofit/>
          </a:bodyPr>
          <a:lstStyle/>
          <a:p>
            <a:pPr fontAlgn="auto">
              <a:spcAft>
                <a:spcPts val="0"/>
              </a:spcAft>
              <a:buFont typeface="Arial" pitchFamily="34" charset="0"/>
              <a:buChar char="•"/>
              <a:defRPr/>
            </a:pPr>
            <a:r>
              <a:rPr lang="en-US" dirty="0" smtClean="0">
                <a:solidFill>
                  <a:schemeClr val="tx1">
                    <a:lumMod val="75000"/>
                    <a:lumOff val="25000"/>
                  </a:schemeClr>
                </a:solidFill>
              </a:rPr>
              <a:t>Blacklist service</a:t>
            </a:r>
          </a:p>
          <a:p>
            <a:pPr lvl="1" fontAlgn="auto">
              <a:spcAft>
                <a:spcPts val="0"/>
              </a:spcAft>
              <a:buFont typeface="Arial" pitchFamily="34" charset="0"/>
              <a:buChar char="•"/>
              <a:defRPr/>
            </a:pPr>
            <a:r>
              <a:rPr lang="en-US" dirty="0" err="1" smtClean="0">
                <a:solidFill>
                  <a:schemeClr val="tx1">
                    <a:lumMod val="75000"/>
                    <a:lumOff val="25000"/>
                  </a:schemeClr>
                </a:solidFill>
              </a:rPr>
              <a:t>PhishTank</a:t>
            </a:r>
            <a:endParaRPr lang="en-US" dirty="0" smtClean="0">
              <a:solidFill>
                <a:schemeClr val="tx1">
                  <a:lumMod val="75000"/>
                  <a:lumOff val="25000"/>
                </a:schemeClr>
              </a:solidFill>
            </a:endParaRPr>
          </a:p>
          <a:p>
            <a:pPr lvl="1" fontAlgn="auto">
              <a:spcAft>
                <a:spcPts val="0"/>
              </a:spcAft>
              <a:buFont typeface="Arial" pitchFamily="34" charset="0"/>
              <a:buChar char="•"/>
              <a:defRPr/>
            </a:pPr>
            <a:r>
              <a:rPr lang="en-US" dirty="0" smtClean="0">
                <a:solidFill>
                  <a:schemeClr val="tx1">
                    <a:lumMod val="75000"/>
                    <a:lumOff val="25000"/>
                  </a:schemeClr>
                </a:solidFill>
              </a:rPr>
              <a:t>Spam and Open Relay Blocking System (SORBS)</a:t>
            </a:r>
          </a:p>
          <a:p>
            <a:pPr lvl="1" fontAlgn="auto">
              <a:spcAft>
                <a:spcPts val="0"/>
              </a:spcAft>
              <a:buFont typeface="Arial" pitchFamily="34" charset="0"/>
              <a:buChar char="•"/>
              <a:defRPr/>
            </a:pPr>
            <a:r>
              <a:rPr lang="en-US" dirty="0" smtClean="0">
                <a:solidFill>
                  <a:schemeClr val="tx1">
                    <a:lumMod val="75000"/>
                    <a:lumOff val="25000"/>
                  </a:schemeClr>
                </a:solidFill>
              </a:rPr>
              <a:t>Real-time URI Blacklist (URIBL)</a:t>
            </a:r>
          </a:p>
          <a:p>
            <a:pPr fontAlgn="auto">
              <a:spcAft>
                <a:spcPts val="0"/>
              </a:spcAft>
              <a:buFont typeface="Arial" pitchFamily="34" charset="0"/>
              <a:buChar char="•"/>
              <a:defRPr/>
            </a:pPr>
            <a:r>
              <a:rPr lang="en-US" dirty="0" smtClean="0">
                <a:solidFill>
                  <a:schemeClr val="tx1">
                    <a:lumMod val="75000"/>
                    <a:lumOff val="25000"/>
                  </a:schemeClr>
                </a:solidFill>
              </a:rPr>
              <a:t>Malicious URLs detection</a:t>
            </a:r>
          </a:p>
          <a:p>
            <a:pPr lvl="1" fontAlgn="auto">
              <a:spcAft>
                <a:spcPts val="0"/>
              </a:spcAft>
              <a:buFont typeface="Arial" pitchFamily="34" charset="0"/>
              <a:buChar char="•"/>
              <a:defRPr/>
            </a:pPr>
            <a:r>
              <a:rPr lang="en-US" dirty="0" smtClean="0">
                <a:solidFill>
                  <a:schemeClr val="tx1">
                    <a:lumMod val="75000"/>
                    <a:lumOff val="25000"/>
                  </a:schemeClr>
                </a:solidFill>
              </a:rPr>
              <a:t>Google</a:t>
            </a:r>
          </a:p>
          <a:p>
            <a:pPr lvl="2" fontAlgn="auto">
              <a:spcAft>
                <a:spcPts val="0"/>
              </a:spcAft>
              <a:buFont typeface="Arial" pitchFamily="34" charset="0"/>
              <a:buChar char="•"/>
              <a:defRPr/>
            </a:pPr>
            <a:r>
              <a:rPr lang="en-US" dirty="0" smtClean="0">
                <a:solidFill>
                  <a:schemeClr val="tx1">
                    <a:lumMod val="75000"/>
                    <a:lumOff val="25000"/>
                  </a:schemeClr>
                </a:solidFill>
              </a:rPr>
              <a:t>Google safe browsing</a:t>
            </a:r>
          </a:p>
          <a:p>
            <a:pPr lvl="1" fontAlgn="auto">
              <a:spcAft>
                <a:spcPts val="0"/>
              </a:spcAft>
              <a:buFont typeface="Arial" pitchFamily="34" charset="0"/>
              <a:buChar char="•"/>
              <a:defRPr/>
            </a:pPr>
            <a:r>
              <a:rPr lang="en-US" dirty="0" smtClean="0">
                <a:solidFill>
                  <a:schemeClr val="tx1">
                    <a:lumMod val="75000"/>
                    <a:lumOff val="25000"/>
                  </a:schemeClr>
                </a:solidFill>
              </a:rPr>
              <a:t>Trend Micro</a:t>
            </a:r>
          </a:p>
          <a:p>
            <a:pPr lvl="2" fontAlgn="auto">
              <a:spcAft>
                <a:spcPts val="0"/>
              </a:spcAft>
              <a:buFont typeface="Arial" pitchFamily="34" charset="0"/>
              <a:buChar char="•"/>
              <a:defRPr/>
            </a:pPr>
            <a:r>
              <a:rPr lang="en-US" dirty="0" smtClean="0">
                <a:solidFill>
                  <a:schemeClr val="tx1">
                    <a:lumMod val="75000"/>
                    <a:lumOff val="25000"/>
                  </a:schemeClr>
                </a:solidFill>
              </a:rPr>
              <a:t>Web Reputation Service</a:t>
            </a:r>
          </a:p>
          <a:p>
            <a:pPr fontAlgn="auto">
              <a:spcAft>
                <a:spcPts val="0"/>
              </a:spcAft>
              <a:buFont typeface="Arial" pitchFamily="34" charset="0"/>
              <a:buChar char="•"/>
              <a:defRPr/>
            </a:pPr>
            <a:endParaRPr lang="fr-FR" dirty="0" smtClean="0">
              <a:solidFill>
                <a:schemeClr val="tx1">
                  <a:lumMod val="75000"/>
                  <a:lumOff val="25000"/>
                </a:schemeClr>
              </a:solidFill>
            </a:endParaRPr>
          </a:p>
        </p:txBody>
      </p:sp>
      <p:sp>
        <p:nvSpPr>
          <p:cNvPr id="15" name="日期版面配置區 14"/>
          <p:cNvSpPr>
            <a:spLocks noGrp="1"/>
          </p:cNvSpPr>
          <p:nvPr>
            <p:ph type="dt" sz="half" idx="10"/>
          </p:nvPr>
        </p:nvSpPr>
        <p:spPr/>
        <p:txBody>
          <a:bodyPr/>
          <a:lstStyle/>
          <a:p>
            <a:r>
              <a:rPr lang="en-US" altLang="zh-TW" smtClean="0">
                <a:solidFill>
                  <a:prstClr val="black">
                    <a:tint val="75000"/>
                  </a:prstClr>
                </a:solidFill>
              </a:rPr>
              <a:t>09/10/2013</a:t>
            </a:r>
            <a:endParaRPr lang="fr-FR" altLang="zh-TW">
              <a:solidFill>
                <a:prstClr val="black">
                  <a:tint val="75000"/>
                </a:prstClr>
              </a:solidFill>
            </a:endParaRPr>
          </a:p>
        </p:txBody>
      </p:sp>
      <p:sp>
        <p:nvSpPr>
          <p:cNvPr id="14" name="頁尾版面配置區 13"/>
          <p:cNvSpPr>
            <a:spLocks noGrp="1"/>
          </p:cNvSpPr>
          <p:nvPr>
            <p:ph type="ftr" sz="quarter" idx="11"/>
          </p:nvPr>
        </p:nvSpPr>
        <p:spPr>
          <a:xfrm>
            <a:off x="3685549" y="6356359"/>
            <a:ext cx="4906731" cy="365125"/>
          </a:xfrm>
        </p:spPr>
        <p:txBody>
          <a:bodyPr/>
          <a:lstStyle/>
          <a:p>
            <a:r>
              <a:rPr lang="en-US" altLang="zh-TW" dirty="0" smtClean="0">
                <a:solidFill>
                  <a:prstClr val="black">
                    <a:tint val="75000"/>
                  </a:prstClr>
                </a:solidFill>
              </a:rPr>
              <a:t>Lab of Data Science &amp; Machine Intelligence</a:t>
            </a:r>
            <a:endParaRPr lang="zh-TW" altLang="zh-TW" dirty="0">
              <a:solidFill>
                <a:prstClr val="black">
                  <a:tint val="75000"/>
                </a:prstClr>
              </a:solidFill>
            </a:endParaRPr>
          </a:p>
        </p:txBody>
      </p:sp>
      <p:sp>
        <p:nvSpPr>
          <p:cNvPr id="10" name="投影片編號版面配置區 9"/>
          <p:cNvSpPr>
            <a:spLocks noGrp="1"/>
          </p:cNvSpPr>
          <p:nvPr>
            <p:ph type="sldNum" sz="quarter" idx="12"/>
          </p:nvPr>
        </p:nvSpPr>
        <p:spPr/>
        <p:txBody>
          <a:bodyPr/>
          <a:lstStyle/>
          <a:p>
            <a:fld id="{7B7F2F41-9C92-44C4-B351-BDD53DF2394E}" type="slidenum">
              <a:rPr lang="fr-FR" altLang="zh-TW" smtClean="0">
                <a:solidFill>
                  <a:prstClr val="black">
                    <a:tint val="75000"/>
                  </a:prstClr>
                </a:solidFill>
              </a:rPr>
              <a:pPr/>
              <a:t>20</a:t>
            </a:fld>
            <a:endParaRPr lang="fr-FR" altLang="zh-TW">
              <a:solidFill>
                <a:prstClr val="black">
                  <a:tint val="75000"/>
                </a:prstClr>
              </a:solidFill>
            </a:endParaRPr>
          </a:p>
        </p:txBody>
      </p:sp>
    </p:spTree>
    <p:extLst>
      <p:ext uri="{BB962C8B-B14F-4D97-AF65-F5344CB8AC3E}">
        <p14:creationId xmlns:p14="http://schemas.microsoft.com/office/powerpoint/2010/main" val="23307501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36956" y="255720"/>
            <a:ext cx="11106149" cy="1143000"/>
          </a:xfrm>
        </p:spPr>
        <p:txBody>
          <a:bodyPr>
            <a:normAutofit/>
          </a:bodyPr>
          <a:lstStyle/>
          <a:p>
            <a:pPr algn="ctr"/>
            <a:r>
              <a:rPr lang="en-US" altLang="zh-TW" sz="5400" dirty="0" smtClean="0">
                <a:solidFill>
                  <a:schemeClr val="tx2"/>
                </a:solidFill>
              </a:rPr>
              <a:t>Why Need a Filtering Mechanism?</a:t>
            </a:r>
            <a:endParaRPr lang="fr-FR" altLang="zh-TW" sz="5400" dirty="0" smtClean="0">
              <a:solidFill>
                <a:schemeClr val="tx2"/>
              </a:solidFill>
            </a:endParaRPr>
          </a:p>
        </p:txBody>
      </p:sp>
      <p:sp>
        <p:nvSpPr>
          <p:cNvPr id="5" name="Espace réservé du contenu 2"/>
          <p:cNvSpPr>
            <a:spLocks noGrp="1"/>
          </p:cNvSpPr>
          <p:nvPr>
            <p:ph idx="1"/>
          </p:nvPr>
        </p:nvSpPr>
        <p:spPr>
          <a:xfrm>
            <a:off x="335360" y="1772816"/>
            <a:ext cx="11521280" cy="4536504"/>
          </a:xfrm>
        </p:spPr>
        <p:txBody>
          <a:bodyPr rtlCol="0">
            <a:normAutofit/>
          </a:bodyPr>
          <a:lstStyle/>
          <a:p>
            <a:pPr algn="just" fontAlgn="auto">
              <a:spcAft>
                <a:spcPts val="0"/>
              </a:spcAft>
              <a:buFont typeface="Arial" pitchFamily="34" charset="0"/>
              <a:buChar char="•"/>
              <a:defRPr/>
            </a:pPr>
            <a:r>
              <a:rPr lang="fr-FR" sz="3000" dirty="0" smtClean="0">
                <a:solidFill>
                  <a:schemeClr val="tx1">
                    <a:lumMod val="75000"/>
                    <a:lumOff val="25000"/>
                  </a:schemeClr>
                </a:solidFill>
              </a:rPr>
              <a:t>URL requests received from users all over  the world</a:t>
            </a:r>
          </a:p>
          <a:p>
            <a:pPr lvl="1" algn="just" fontAlgn="auto">
              <a:spcAft>
                <a:spcPts val="0"/>
              </a:spcAft>
              <a:buFont typeface="Arial" pitchFamily="34" charset="0"/>
              <a:buChar char="•"/>
              <a:defRPr/>
            </a:pPr>
            <a:r>
              <a:rPr lang="fr-FR" dirty="0" smtClean="0">
                <a:solidFill>
                  <a:schemeClr val="tx1">
                    <a:lumMod val="75000"/>
                    <a:lumOff val="25000"/>
                  </a:schemeClr>
                </a:solidFill>
              </a:rPr>
              <a:t>3,000,000,000 ~ 7,000,000,000 per day</a:t>
            </a:r>
          </a:p>
          <a:p>
            <a:pPr lvl="1" algn="just" fontAlgn="auto">
              <a:spcAft>
                <a:spcPts val="0"/>
              </a:spcAft>
              <a:buFont typeface="Arial" pitchFamily="34" charset="0"/>
              <a:buChar char="•"/>
              <a:defRPr/>
            </a:pPr>
            <a:r>
              <a:rPr lang="fr-FR" dirty="0" smtClean="0">
                <a:solidFill>
                  <a:schemeClr val="tx1">
                    <a:lumMod val="75000"/>
                    <a:lumOff val="25000"/>
                  </a:schemeClr>
                </a:solidFill>
              </a:rPr>
              <a:t>200,000,000 ~ 800,000,000 need to be analyzed</a:t>
            </a:r>
          </a:p>
          <a:p>
            <a:pPr lvl="1" algn="just" fontAlgn="auto">
              <a:spcAft>
                <a:spcPts val="0"/>
              </a:spcAft>
              <a:buFont typeface="Arial" pitchFamily="34" charset="0"/>
              <a:buChar char="•"/>
              <a:defRPr/>
            </a:pPr>
            <a:r>
              <a:rPr lang="fr-FR" dirty="0" smtClean="0">
                <a:solidFill>
                  <a:schemeClr val="tx1">
                    <a:lumMod val="75000"/>
                    <a:lumOff val="25000"/>
                  </a:schemeClr>
                </a:solidFill>
              </a:rPr>
              <a:t>Only </a:t>
            </a:r>
            <a:r>
              <a:rPr lang="fr-FR" i="1" dirty="0" smtClean="0">
                <a:solidFill>
                  <a:srgbClr val="FF0000"/>
                </a:solidFill>
              </a:rPr>
              <a:t>0.01%</a:t>
            </a:r>
            <a:r>
              <a:rPr lang="fr-FR" dirty="0" smtClean="0">
                <a:solidFill>
                  <a:schemeClr val="tx1">
                    <a:lumMod val="75000"/>
                    <a:lumOff val="25000"/>
                  </a:schemeClr>
                </a:solidFill>
              </a:rPr>
              <a:t> are malicious URLs</a:t>
            </a:r>
          </a:p>
        </p:txBody>
      </p:sp>
      <p:sp>
        <p:nvSpPr>
          <p:cNvPr id="12" name="日期版面配置區 11"/>
          <p:cNvSpPr>
            <a:spLocks noGrp="1"/>
          </p:cNvSpPr>
          <p:nvPr>
            <p:ph type="dt" sz="half" idx="10"/>
          </p:nvPr>
        </p:nvSpPr>
        <p:spPr>
          <a:xfrm>
            <a:off x="1523008" y="6356359"/>
            <a:ext cx="2844800" cy="365125"/>
          </a:xfrm>
        </p:spPr>
        <p:txBody>
          <a:bodyPr/>
          <a:lstStyle/>
          <a:p>
            <a:r>
              <a:rPr lang="en-US" altLang="zh-TW" dirty="0" smtClean="0">
                <a:solidFill>
                  <a:prstClr val="black">
                    <a:tint val="75000"/>
                  </a:prstClr>
                </a:solidFill>
              </a:rPr>
              <a:t>09/10/2013</a:t>
            </a:r>
            <a:endParaRPr lang="fr-FR" altLang="zh-TW" dirty="0">
              <a:solidFill>
                <a:prstClr val="black">
                  <a:tint val="75000"/>
                </a:prstClr>
              </a:solidFill>
            </a:endParaRPr>
          </a:p>
        </p:txBody>
      </p:sp>
      <p:sp>
        <p:nvSpPr>
          <p:cNvPr id="10" name="頁尾版面配置區 9"/>
          <p:cNvSpPr>
            <a:spLocks noGrp="1"/>
          </p:cNvSpPr>
          <p:nvPr>
            <p:ph type="ftr" sz="quarter" idx="11"/>
          </p:nvPr>
        </p:nvSpPr>
        <p:spPr>
          <a:xfrm>
            <a:off x="3695736" y="6376252"/>
            <a:ext cx="4714709" cy="365125"/>
          </a:xfrm>
        </p:spPr>
        <p:txBody>
          <a:bodyPr/>
          <a:lstStyle/>
          <a:p>
            <a:r>
              <a:rPr lang="en-US" altLang="zh-TW" smtClean="0">
                <a:solidFill>
                  <a:prstClr val="black">
                    <a:tint val="75000"/>
                  </a:prstClr>
                </a:solidFill>
              </a:rPr>
              <a:t>Lab of Data Science &amp; Machine Intelligence</a:t>
            </a:r>
            <a:endParaRPr lang="zh-TW" altLang="zh-TW">
              <a:solidFill>
                <a:prstClr val="black">
                  <a:tint val="75000"/>
                </a:prstClr>
              </a:solidFill>
            </a:endParaRPr>
          </a:p>
        </p:txBody>
      </p:sp>
      <p:sp>
        <p:nvSpPr>
          <p:cNvPr id="11" name="投影片編號版面配置區 10"/>
          <p:cNvSpPr>
            <a:spLocks noGrp="1"/>
          </p:cNvSpPr>
          <p:nvPr>
            <p:ph type="sldNum" sz="quarter" idx="12"/>
          </p:nvPr>
        </p:nvSpPr>
        <p:spPr/>
        <p:txBody>
          <a:bodyPr/>
          <a:lstStyle/>
          <a:p>
            <a:fld id="{7B7F2F41-9C92-44C4-B351-BDD53DF2394E}" type="slidenum">
              <a:rPr lang="fr-FR" altLang="zh-TW" smtClean="0">
                <a:solidFill>
                  <a:prstClr val="black">
                    <a:tint val="75000"/>
                  </a:prstClr>
                </a:solidFill>
              </a:rPr>
              <a:pPr/>
              <a:t>21</a:t>
            </a:fld>
            <a:endParaRPr lang="fr-FR" altLang="zh-TW">
              <a:solidFill>
                <a:prstClr val="black">
                  <a:tint val="75000"/>
                </a:prstClr>
              </a:solidFill>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709" y="3936473"/>
            <a:ext cx="11376587" cy="2703871"/>
          </a:xfrm>
          <a:prstGeom prst="rect">
            <a:avLst/>
          </a:prstGeom>
        </p:spPr>
      </p:pic>
      <p:grpSp>
        <p:nvGrpSpPr>
          <p:cNvPr id="9" name="群組 8"/>
          <p:cNvGrpSpPr/>
          <p:nvPr/>
        </p:nvGrpSpPr>
        <p:grpSpPr>
          <a:xfrm>
            <a:off x="5711957" y="4581137"/>
            <a:ext cx="2112235" cy="1770127"/>
            <a:chOff x="4283968" y="4154596"/>
            <a:chExt cx="1584176" cy="1770127"/>
          </a:xfrm>
        </p:grpSpPr>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4293096"/>
              <a:ext cx="1154972" cy="1631627"/>
            </a:xfrm>
            <a:prstGeom prst="rect">
              <a:avLst/>
            </a:prstGeom>
          </p:spPr>
        </p:pic>
        <p:sp>
          <p:nvSpPr>
            <p:cNvPr id="8" name="文字方塊 7"/>
            <p:cNvSpPr txBox="1"/>
            <p:nvPr/>
          </p:nvSpPr>
          <p:spPr>
            <a:xfrm>
              <a:off x="4283968" y="4154596"/>
              <a:ext cx="1584176" cy="276999"/>
            </a:xfrm>
            <a:prstGeom prst="rect">
              <a:avLst/>
            </a:prstGeom>
            <a:noFill/>
          </p:spPr>
          <p:txBody>
            <a:bodyPr wrap="square" rtlCol="0">
              <a:spAutoFit/>
            </a:bodyPr>
            <a:lstStyle/>
            <a:p>
              <a:pPr fontAlgn="base">
                <a:spcBef>
                  <a:spcPct val="0"/>
                </a:spcBef>
                <a:spcAft>
                  <a:spcPct val="0"/>
                </a:spcAft>
              </a:pPr>
              <a:r>
                <a:rPr lang="en-US" altLang="zh-TW" sz="1200" dirty="0" smtClean="0">
                  <a:solidFill>
                    <a:prstClr val="black"/>
                  </a:solidFill>
                  <a:latin typeface="Arial" charset="0"/>
                </a:rPr>
                <a:t>Filtering Mechanism</a:t>
              </a:r>
              <a:endParaRPr lang="zh-TW" altLang="en-US" sz="1200" dirty="0">
                <a:solidFill>
                  <a:prstClr val="black"/>
                </a:solidFill>
                <a:latin typeface="Arial" charset="0"/>
              </a:endParaRPr>
            </a:p>
          </p:txBody>
        </p:sp>
      </p:grpSp>
    </p:spTree>
    <p:extLst>
      <p:ext uri="{BB962C8B-B14F-4D97-AF65-F5344CB8AC3E}">
        <p14:creationId xmlns:p14="http://schemas.microsoft.com/office/powerpoint/2010/main" val="267241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36956" y="153068"/>
            <a:ext cx="11106149" cy="1143000"/>
          </a:xfrm>
        </p:spPr>
        <p:txBody>
          <a:bodyPr>
            <a:normAutofit/>
          </a:bodyPr>
          <a:lstStyle/>
          <a:p>
            <a:pPr algn="ctr"/>
            <a:r>
              <a:rPr lang="en-US" altLang="zh-TW" sz="5400" dirty="0" smtClean="0">
                <a:solidFill>
                  <a:schemeClr val="tx2"/>
                </a:solidFill>
                <a:latin typeface="Arial Narrow" panose="020B0606020202030204" pitchFamily="34" charset="0"/>
              </a:rPr>
              <a:t>Requirements from Industry </a:t>
            </a:r>
            <a:endParaRPr lang="fr-FR" altLang="zh-TW" sz="5400" dirty="0" smtClean="0">
              <a:solidFill>
                <a:schemeClr val="tx2"/>
              </a:solidFill>
              <a:latin typeface="Arial Narrow" panose="020B0606020202030204" pitchFamily="34" charset="0"/>
            </a:endParaRPr>
          </a:p>
        </p:txBody>
      </p:sp>
      <p:sp>
        <p:nvSpPr>
          <p:cNvPr id="5" name="Espace réservé du contenu 2"/>
          <p:cNvSpPr>
            <a:spLocks noGrp="1"/>
          </p:cNvSpPr>
          <p:nvPr>
            <p:ph idx="1"/>
          </p:nvPr>
        </p:nvSpPr>
        <p:spPr>
          <a:xfrm>
            <a:off x="431372" y="1628800"/>
            <a:ext cx="11425269" cy="5400600"/>
          </a:xfrm>
        </p:spPr>
        <p:txBody>
          <a:bodyPr rtlCol="0">
            <a:normAutofit/>
          </a:bodyPr>
          <a:lstStyle/>
          <a:p>
            <a:pPr marL="285750" indent="-285750">
              <a:buFont typeface="Arial" pitchFamily="34" charset="0"/>
              <a:buChar char="•"/>
            </a:pPr>
            <a:r>
              <a:rPr lang="en-US" altLang="zh-TW" sz="2800" dirty="0">
                <a:solidFill>
                  <a:schemeClr val="tx2"/>
                </a:solidFill>
              </a:rPr>
              <a:t>No page content need for </a:t>
            </a:r>
            <a:r>
              <a:rPr lang="en-US" altLang="zh-TW" sz="2800" dirty="0" smtClean="0">
                <a:solidFill>
                  <a:schemeClr val="tx2"/>
                </a:solidFill>
              </a:rPr>
              <a:t>prioritization</a:t>
            </a:r>
          </a:p>
          <a:p>
            <a:pPr marL="685800" lvl="1">
              <a:buFont typeface="Arial" pitchFamily="34" charset="0"/>
              <a:buChar char="•"/>
            </a:pPr>
            <a:r>
              <a:rPr lang="en-US" altLang="zh-TW" sz="2400" dirty="0" smtClean="0">
                <a:solidFill>
                  <a:schemeClr val="tx2"/>
                </a:solidFill>
              </a:rPr>
              <a:t>Prioritization means to return the most suspicious URLs</a:t>
            </a:r>
            <a:endParaRPr lang="en-US" altLang="zh-TW" sz="2400" dirty="0">
              <a:solidFill>
                <a:schemeClr val="tx2"/>
              </a:solidFill>
            </a:endParaRPr>
          </a:p>
          <a:p>
            <a:pPr marL="285750" indent="-285750">
              <a:buFont typeface="Arial" pitchFamily="34" charset="0"/>
              <a:buChar char="•"/>
            </a:pPr>
            <a:r>
              <a:rPr lang="en-US" altLang="zh-TW" sz="2800" dirty="0">
                <a:solidFill>
                  <a:schemeClr val="tx2"/>
                </a:solidFill>
              </a:rPr>
              <a:t>No </a:t>
            </a:r>
            <a:r>
              <a:rPr lang="en-US" altLang="zh-TW" sz="2800" dirty="0" smtClean="0">
                <a:solidFill>
                  <a:schemeClr val="tx2"/>
                </a:solidFill>
              </a:rPr>
              <a:t>host based information is allowed</a:t>
            </a:r>
            <a:endParaRPr lang="en-US" altLang="zh-TW" sz="2800" dirty="0">
              <a:solidFill>
                <a:schemeClr val="tx2"/>
              </a:solidFill>
            </a:endParaRPr>
          </a:p>
          <a:p>
            <a:pPr marL="285750" indent="-285750">
              <a:buFont typeface="Arial" pitchFamily="34" charset="0"/>
              <a:buChar char="•"/>
            </a:pPr>
            <a:r>
              <a:rPr lang="en-US" altLang="zh-TW" sz="2800" dirty="0">
                <a:solidFill>
                  <a:schemeClr val="tx2"/>
                </a:solidFill>
              </a:rPr>
              <a:t>Effectiveness</a:t>
            </a:r>
          </a:p>
          <a:p>
            <a:pPr lvl="1">
              <a:buFont typeface="Arial" pitchFamily="34" charset="0"/>
              <a:buChar char="•"/>
            </a:pPr>
            <a:r>
              <a:rPr lang="en-US" altLang="zh-TW" sz="2000" dirty="0" smtClean="0">
                <a:solidFill>
                  <a:schemeClr val="tx2">
                    <a:lumMod val="75000"/>
                  </a:schemeClr>
                </a:solidFill>
              </a:rPr>
              <a:t>Filtering (Download) Rate = Filtered URLs/Total URLs &lt; </a:t>
            </a:r>
            <a:r>
              <a:rPr lang="en-US" altLang="zh-TW" sz="2000" dirty="0">
                <a:solidFill>
                  <a:schemeClr val="tx2">
                    <a:lumMod val="75000"/>
                  </a:schemeClr>
                </a:solidFill>
              </a:rPr>
              <a:t>25% </a:t>
            </a:r>
          </a:p>
          <a:p>
            <a:pPr lvl="1">
              <a:buFont typeface="Arial" pitchFamily="34" charset="0"/>
              <a:buChar char="•"/>
            </a:pPr>
            <a:r>
              <a:rPr lang="en-US" altLang="zh-TW" sz="2000" dirty="0" smtClean="0">
                <a:solidFill>
                  <a:schemeClr val="tx2">
                    <a:lumMod val="75000"/>
                  </a:schemeClr>
                </a:solidFill>
              </a:rPr>
              <a:t>Malicious Coverage = Filtered Malicious URLs/ Total Malicious URLs &gt; 75%</a:t>
            </a:r>
            <a:endParaRPr lang="en-US" altLang="zh-TW" dirty="0">
              <a:solidFill>
                <a:schemeClr val="tx2">
                  <a:lumMod val="75000"/>
                </a:schemeClr>
              </a:solidFill>
            </a:endParaRPr>
          </a:p>
          <a:p>
            <a:pPr marL="285750" indent="-285750">
              <a:buFont typeface="Arial" pitchFamily="34" charset="0"/>
              <a:buChar char="•"/>
            </a:pPr>
            <a:r>
              <a:rPr lang="en-US" altLang="zh-TW" sz="2800" dirty="0">
                <a:solidFill>
                  <a:schemeClr val="tx2">
                    <a:lumMod val="75000"/>
                  </a:schemeClr>
                </a:solidFill>
              </a:rPr>
              <a:t>Performance – Filtering</a:t>
            </a:r>
          </a:p>
          <a:p>
            <a:pPr lvl="1">
              <a:buFont typeface="Arial" pitchFamily="34" charset="0"/>
              <a:buChar char="•"/>
            </a:pPr>
            <a:r>
              <a:rPr lang="en-US" altLang="zh-TW" sz="2400" dirty="0">
                <a:solidFill>
                  <a:schemeClr val="tx2"/>
                </a:solidFill>
              </a:rPr>
              <a:t>&gt; 2000 URLs per second for 1 dual-core VM with 4GB memory.</a:t>
            </a:r>
          </a:p>
          <a:p>
            <a:pPr marL="285750" indent="-285750">
              <a:buFont typeface="Arial" pitchFamily="34" charset="0"/>
              <a:buChar char="•"/>
            </a:pPr>
            <a:r>
              <a:rPr lang="en-US" altLang="zh-TW" sz="2800" dirty="0" smtClean="0">
                <a:solidFill>
                  <a:schemeClr val="tx2"/>
                </a:solidFill>
              </a:rPr>
              <a:t>Scalability</a:t>
            </a:r>
          </a:p>
          <a:p>
            <a:pPr marL="685800" lvl="1">
              <a:buFont typeface="Arial" pitchFamily="34" charset="0"/>
              <a:buChar char="•"/>
            </a:pPr>
            <a:r>
              <a:rPr lang="en-US" altLang="zh-TW" sz="2400" dirty="0">
                <a:solidFill>
                  <a:schemeClr val="tx2"/>
                </a:solidFill>
              </a:rPr>
              <a:t>O</a:t>
            </a:r>
            <a:r>
              <a:rPr lang="en-US" altLang="zh-TW" sz="2400" dirty="0" smtClean="0">
                <a:solidFill>
                  <a:schemeClr val="tx2"/>
                </a:solidFill>
              </a:rPr>
              <a:t>ne hour data should be consumed in one hour</a:t>
            </a:r>
          </a:p>
        </p:txBody>
      </p:sp>
      <p:sp>
        <p:nvSpPr>
          <p:cNvPr id="12" name="日期版面配置區 11"/>
          <p:cNvSpPr>
            <a:spLocks noGrp="1"/>
          </p:cNvSpPr>
          <p:nvPr>
            <p:ph type="dt" sz="half" idx="10"/>
          </p:nvPr>
        </p:nvSpPr>
        <p:spPr>
          <a:xfrm>
            <a:off x="1523008" y="6356359"/>
            <a:ext cx="2844800" cy="365125"/>
          </a:xfrm>
        </p:spPr>
        <p:txBody>
          <a:bodyPr/>
          <a:lstStyle/>
          <a:p>
            <a:r>
              <a:rPr lang="en-US" altLang="zh-TW" dirty="0" smtClean="0">
                <a:solidFill>
                  <a:prstClr val="black">
                    <a:tint val="75000"/>
                  </a:prstClr>
                </a:solidFill>
              </a:rPr>
              <a:t>09/10/2013</a:t>
            </a:r>
            <a:endParaRPr lang="fr-FR" altLang="zh-TW" dirty="0">
              <a:solidFill>
                <a:prstClr val="black">
                  <a:tint val="75000"/>
                </a:prstClr>
              </a:solidFill>
            </a:endParaRPr>
          </a:p>
        </p:txBody>
      </p:sp>
      <p:sp>
        <p:nvSpPr>
          <p:cNvPr id="10" name="頁尾版面配置區 9"/>
          <p:cNvSpPr>
            <a:spLocks noGrp="1"/>
          </p:cNvSpPr>
          <p:nvPr>
            <p:ph type="ftr" sz="quarter" idx="11"/>
          </p:nvPr>
        </p:nvSpPr>
        <p:spPr>
          <a:xfrm>
            <a:off x="3781557" y="6381337"/>
            <a:ext cx="4618699" cy="365125"/>
          </a:xfrm>
        </p:spPr>
        <p:txBody>
          <a:bodyPr/>
          <a:lstStyle/>
          <a:p>
            <a:r>
              <a:rPr lang="en-US" altLang="zh-TW" dirty="0" smtClean="0">
                <a:solidFill>
                  <a:prstClr val="black">
                    <a:tint val="75000"/>
                  </a:prstClr>
                </a:solidFill>
              </a:rPr>
              <a:t>Lab of Data Science &amp; Machine Intelligence</a:t>
            </a:r>
            <a:endParaRPr lang="zh-TW" altLang="zh-TW" dirty="0">
              <a:solidFill>
                <a:prstClr val="black">
                  <a:tint val="75000"/>
                </a:prstClr>
              </a:solidFill>
            </a:endParaRPr>
          </a:p>
        </p:txBody>
      </p:sp>
      <p:sp>
        <p:nvSpPr>
          <p:cNvPr id="11" name="投影片編號版面配置區 10"/>
          <p:cNvSpPr>
            <a:spLocks noGrp="1"/>
          </p:cNvSpPr>
          <p:nvPr>
            <p:ph type="sldNum" sz="quarter" idx="12"/>
          </p:nvPr>
        </p:nvSpPr>
        <p:spPr/>
        <p:txBody>
          <a:bodyPr/>
          <a:lstStyle/>
          <a:p>
            <a:fld id="{7B7F2F41-9C92-44C4-B351-BDD53DF2394E}" type="slidenum">
              <a:rPr lang="fr-FR" altLang="zh-TW" smtClean="0">
                <a:solidFill>
                  <a:prstClr val="black">
                    <a:tint val="75000"/>
                  </a:prstClr>
                </a:solidFill>
              </a:rPr>
              <a:pPr/>
              <a:t>22</a:t>
            </a:fld>
            <a:endParaRPr lang="fr-FR" altLang="zh-TW">
              <a:solidFill>
                <a:prstClr val="black">
                  <a:tint val="75000"/>
                </a:prstClr>
              </a:solidFill>
            </a:endParaRPr>
          </a:p>
        </p:txBody>
      </p:sp>
    </p:spTree>
    <p:extLst>
      <p:ext uri="{BB962C8B-B14F-4D97-AF65-F5344CB8AC3E}">
        <p14:creationId xmlns:p14="http://schemas.microsoft.com/office/powerpoint/2010/main" val="348851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31372" y="260648"/>
            <a:ext cx="11106149" cy="1143000"/>
          </a:xfrm>
        </p:spPr>
        <p:txBody>
          <a:bodyPr>
            <a:normAutofit/>
          </a:bodyPr>
          <a:lstStyle/>
          <a:p>
            <a:pPr algn="ctr"/>
            <a:r>
              <a:rPr lang="en-US" altLang="zh-TW" sz="5400" dirty="0" smtClean="0">
                <a:solidFill>
                  <a:schemeClr val="tx2">
                    <a:lumMod val="90000"/>
                  </a:schemeClr>
                </a:solidFill>
                <a:latin typeface="Arial Narrow" panose="020B0606020202030204" pitchFamily="34" charset="0"/>
              </a:rPr>
              <a:t>Big Challenges</a:t>
            </a:r>
            <a:endParaRPr lang="fr-FR" altLang="zh-TW" sz="5400" dirty="0" smtClean="0">
              <a:solidFill>
                <a:schemeClr val="tx2">
                  <a:lumMod val="90000"/>
                </a:schemeClr>
              </a:solidFill>
              <a:latin typeface="Arial Narrow" panose="020B0606020202030204" pitchFamily="34" charset="0"/>
            </a:endParaRPr>
          </a:p>
        </p:txBody>
      </p:sp>
      <p:sp>
        <p:nvSpPr>
          <p:cNvPr id="5" name="Espace réservé du contenu 2"/>
          <p:cNvSpPr>
            <a:spLocks noGrp="1"/>
          </p:cNvSpPr>
          <p:nvPr>
            <p:ph idx="1"/>
          </p:nvPr>
        </p:nvSpPr>
        <p:spPr>
          <a:xfrm>
            <a:off x="335360" y="1808388"/>
            <a:ext cx="11521280" cy="4536504"/>
          </a:xfrm>
        </p:spPr>
        <p:txBody>
          <a:bodyPr rtlCol="0">
            <a:normAutofit/>
          </a:bodyPr>
          <a:lstStyle/>
          <a:p>
            <a:r>
              <a:rPr lang="en-US" altLang="zh-TW" sz="3200" dirty="0" smtClean="0"/>
              <a:t>Large </a:t>
            </a:r>
            <a:r>
              <a:rPr lang="en-US" altLang="zh-TW" sz="3200" dirty="0"/>
              <a:t>scale data streaming</a:t>
            </a:r>
          </a:p>
          <a:p>
            <a:pPr lvl="1"/>
            <a:r>
              <a:rPr lang="en-US" altLang="zh-TW" sz="3200" dirty="0"/>
              <a:t>One million URLs will be received </a:t>
            </a:r>
            <a:r>
              <a:rPr lang="en-US" altLang="zh-TW" sz="3200" dirty="0" smtClean="0"/>
              <a:t>per hour in average </a:t>
            </a:r>
            <a:endParaRPr lang="en-US" altLang="zh-TW" sz="3200" dirty="0"/>
          </a:p>
          <a:p>
            <a:r>
              <a:rPr lang="en-US" altLang="zh-TW" sz="3200" dirty="0"/>
              <a:t>High dimension and sparse presentation</a:t>
            </a:r>
          </a:p>
          <a:p>
            <a:pPr lvl="1"/>
            <a:r>
              <a:rPr lang="en-US" altLang="zh-TW" sz="3200" dirty="0"/>
              <a:t>Lexical information makes feature vector to become very </a:t>
            </a:r>
            <a:r>
              <a:rPr lang="en-US" altLang="zh-TW" sz="3200" dirty="0" smtClean="0"/>
              <a:t>sparse</a:t>
            </a:r>
          </a:p>
          <a:p>
            <a:r>
              <a:rPr lang="en-US" altLang="zh-TW" sz="3200" dirty="0" smtClean="0"/>
              <a:t>Extremely imbalanced data set</a:t>
            </a:r>
          </a:p>
          <a:p>
            <a:pPr lvl="1"/>
            <a:r>
              <a:rPr lang="en-US" altLang="zh-TW" sz="3200" dirty="0" smtClean="0"/>
              <a:t>Only contains about </a:t>
            </a:r>
            <a:r>
              <a:rPr lang="en-US" altLang="zh-TW" sz="3200" i="1" dirty="0" smtClean="0">
                <a:solidFill>
                  <a:srgbClr val="FF0000"/>
                </a:solidFill>
              </a:rPr>
              <a:t>0.01%</a:t>
            </a:r>
            <a:r>
              <a:rPr lang="en-US" altLang="zh-TW" sz="3200" dirty="0" smtClean="0"/>
              <a:t> malicious URLs</a:t>
            </a:r>
            <a:endParaRPr lang="en-US" altLang="zh-TW" sz="3200" dirty="0"/>
          </a:p>
          <a:p>
            <a:pPr algn="just" fontAlgn="auto">
              <a:spcAft>
                <a:spcPts val="0"/>
              </a:spcAft>
              <a:buFont typeface="Arial" pitchFamily="34" charset="0"/>
              <a:buChar char="•"/>
              <a:defRPr/>
            </a:pPr>
            <a:r>
              <a:rPr lang="fr-FR" sz="3200" dirty="0" smtClean="0"/>
              <a:t>Malicious URLs usually have very short life time</a:t>
            </a:r>
          </a:p>
        </p:txBody>
      </p:sp>
      <p:sp>
        <p:nvSpPr>
          <p:cNvPr id="7" name="日期版面配置區 6"/>
          <p:cNvSpPr>
            <a:spLocks noGrp="1"/>
          </p:cNvSpPr>
          <p:nvPr>
            <p:ph type="dt" sz="half" idx="10"/>
          </p:nvPr>
        </p:nvSpPr>
        <p:spPr/>
        <p:txBody>
          <a:bodyPr/>
          <a:lstStyle/>
          <a:p>
            <a:r>
              <a:rPr lang="en-US" altLang="zh-TW" smtClean="0">
                <a:solidFill>
                  <a:prstClr val="black">
                    <a:tint val="75000"/>
                  </a:prstClr>
                </a:solidFill>
              </a:rPr>
              <a:t>09/10/2013</a:t>
            </a:r>
            <a:endParaRPr lang="fr-FR" altLang="zh-TW">
              <a:solidFill>
                <a:prstClr val="black">
                  <a:tint val="75000"/>
                </a:prstClr>
              </a:solidFill>
            </a:endParaRPr>
          </a:p>
        </p:txBody>
      </p:sp>
      <p:sp>
        <p:nvSpPr>
          <p:cNvPr id="3" name="頁尾版面配置區 2"/>
          <p:cNvSpPr>
            <a:spLocks noGrp="1"/>
          </p:cNvSpPr>
          <p:nvPr>
            <p:ph type="ftr" sz="quarter" idx="11"/>
          </p:nvPr>
        </p:nvSpPr>
        <p:spPr>
          <a:xfrm>
            <a:off x="3781557" y="6356359"/>
            <a:ext cx="4618699" cy="365125"/>
          </a:xfrm>
        </p:spPr>
        <p:txBody>
          <a:bodyPr/>
          <a:lstStyle/>
          <a:p>
            <a:r>
              <a:rPr lang="en-US" altLang="zh-TW" dirty="0" smtClean="0">
                <a:solidFill>
                  <a:prstClr val="black">
                    <a:tint val="75000"/>
                  </a:prstClr>
                </a:solidFill>
              </a:rPr>
              <a:t>Lab of Data Science &amp; Machine Intelligence</a:t>
            </a:r>
            <a:endParaRPr lang="zh-TW" altLang="zh-TW" dirty="0">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B7F2F41-9C92-44C4-B351-BDD53DF2394E}" type="slidenum">
              <a:rPr lang="fr-FR" altLang="zh-TW" smtClean="0">
                <a:solidFill>
                  <a:prstClr val="black">
                    <a:tint val="75000"/>
                  </a:prstClr>
                </a:solidFill>
              </a:rPr>
              <a:pPr/>
              <a:t>23</a:t>
            </a:fld>
            <a:endParaRPr lang="fr-FR" altLang="zh-TW">
              <a:solidFill>
                <a:prstClr val="black">
                  <a:tint val="75000"/>
                </a:prstClr>
              </a:solidFill>
            </a:endParaRPr>
          </a:p>
        </p:txBody>
      </p:sp>
    </p:spTree>
    <p:extLst>
      <p:ext uri="{BB962C8B-B14F-4D97-AF65-F5344CB8AC3E}">
        <p14:creationId xmlns:p14="http://schemas.microsoft.com/office/powerpoint/2010/main" val="2141809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27384" y="269776"/>
            <a:ext cx="11106149" cy="1143000"/>
          </a:xfrm>
        </p:spPr>
        <p:txBody>
          <a:bodyPr>
            <a:normAutofit/>
          </a:bodyPr>
          <a:lstStyle/>
          <a:p>
            <a:pPr algn="ctr"/>
            <a:r>
              <a:rPr lang="en-US" altLang="zh-TW" sz="5400" dirty="0" smtClean="0">
                <a:solidFill>
                  <a:schemeClr val="tx2">
                    <a:lumMod val="90000"/>
                  </a:schemeClr>
                </a:solidFill>
                <a:latin typeface="Arial Narrow" panose="020B0606020202030204" pitchFamily="34" charset="0"/>
              </a:rPr>
              <a:t>Finding a Needle in a Haystack</a:t>
            </a:r>
            <a:endParaRPr lang="fr-FR" altLang="zh-TW" sz="5400" dirty="0" smtClean="0">
              <a:solidFill>
                <a:schemeClr val="tx2">
                  <a:lumMod val="90000"/>
                </a:schemeClr>
              </a:solidFill>
              <a:latin typeface="Arial Narrow" panose="020B0606020202030204" pitchFamily="34" charset="0"/>
            </a:endParaRPr>
          </a:p>
        </p:txBody>
      </p:sp>
      <p:sp>
        <p:nvSpPr>
          <p:cNvPr id="7" name="日期版面配置區 6"/>
          <p:cNvSpPr>
            <a:spLocks noGrp="1"/>
          </p:cNvSpPr>
          <p:nvPr>
            <p:ph type="dt" sz="half" idx="10"/>
          </p:nvPr>
        </p:nvSpPr>
        <p:spPr/>
        <p:txBody>
          <a:bodyPr/>
          <a:lstStyle/>
          <a:p>
            <a:r>
              <a:rPr lang="en-US" altLang="zh-TW" smtClean="0">
                <a:solidFill>
                  <a:prstClr val="black">
                    <a:tint val="75000"/>
                  </a:prstClr>
                </a:solidFill>
              </a:rPr>
              <a:t>09/10/2013</a:t>
            </a:r>
            <a:endParaRPr lang="fr-FR" altLang="zh-TW">
              <a:solidFill>
                <a:prstClr val="black">
                  <a:tint val="75000"/>
                </a:prstClr>
              </a:solidFill>
            </a:endParaRPr>
          </a:p>
        </p:txBody>
      </p:sp>
      <p:sp>
        <p:nvSpPr>
          <p:cNvPr id="3" name="頁尾版面配置區 2"/>
          <p:cNvSpPr>
            <a:spLocks noGrp="1"/>
          </p:cNvSpPr>
          <p:nvPr>
            <p:ph type="ftr" sz="quarter" idx="11"/>
          </p:nvPr>
        </p:nvSpPr>
        <p:spPr>
          <a:xfrm>
            <a:off x="3791744" y="6376252"/>
            <a:ext cx="4618699" cy="365125"/>
          </a:xfrm>
        </p:spPr>
        <p:txBody>
          <a:bodyPr/>
          <a:lstStyle/>
          <a:p>
            <a:r>
              <a:rPr lang="en-US" altLang="zh-TW" dirty="0" smtClean="0">
                <a:solidFill>
                  <a:prstClr val="black">
                    <a:tint val="75000"/>
                  </a:prstClr>
                </a:solidFill>
              </a:rPr>
              <a:t>Lab of Data Science &amp; Machine Intelligence</a:t>
            </a:r>
            <a:endParaRPr lang="zh-TW" altLang="zh-TW" dirty="0">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B7F2F41-9C92-44C4-B351-BDD53DF2394E}" type="slidenum">
              <a:rPr lang="fr-FR" altLang="zh-TW" smtClean="0">
                <a:solidFill>
                  <a:prstClr val="black">
                    <a:tint val="75000"/>
                  </a:prstClr>
                </a:solidFill>
              </a:rPr>
              <a:pPr/>
              <a:t>24</a:t>
            </a:fld>
            <a:endParaRPr lang="fr-FR" altLang="zh-TW">
              <a:solidFill>
                <a:prstClr val="black">
                  <a:tint val="75000"/>
                </a:prstClr>
              </a:solidFill>
            </a:endParaRPr>
          </a:p>
        </p:txBody>
      </p:sp>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3660" y="1588350"/>
            <a:ext cx="6131099" cy="4839364"/>
          </a:xfrm>
          <a:prstGeom prst="rect">
            <a:avLst/>
          </a:prstGeom>
        </p:spPr>
      </p:pic>
    </p:spTree>
    <p:extLst>
      <p:ext uri="{BB962C8B-B14F-4D97-AF65-F5344CB8AC3E}">
        <p14:creationId xmlns:p14="http://schemas.microsoft.com/office/powerpoint/2010/main" val="89683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06682" y="105875"/>
            <a:ext cx="11106149" cy="1143000"/>
          </a:xfrm>
        </p:spPr>
        <p:txBody>
          <a:bodyPr>
            <a:normAutofit/>
          </a:bodyPr>
          <a:lstStyle/>
          <a:p>
            <a:pPr algn="ctr"/>
            <a:r>
              <a:rPr lang="en-US" altLang="zh-TW" sz="5400" dirty="0" smtClean="0">
                <a:solidFill>
                  <a:schemeClr val="tx2">
                    <a:lumMod val="75000"/>
                  </a:schemeClr>
                </a:solidFill>
                <a:latin typeface="Arial Narrow" panose="020B0606020202030204" pitchFamily="34" charset="0"/>
              </a:rPr>
              <a:t>Our Main Results</a:t>
            </a:r>
            <a:endParaRPr lang="fr-FR" altLang="zh-TW" sz="5400" dirty="0" smtClean="0">
              <a:solidFill>
                <a:schemeClr val="tx2">
                  <a:lumMod val="75000"/>
                </a:schemeClr>
              </a:solidFill>
              <a:latin typeface="Arial Narrow" panose="020B0606020202030204" pitchFamily="34" charset="0"/>
            </a:endParaRPr>
          </a:p>
        </p:txBody>
      </p:sp>
      <p:sp>
        <p:nvSpPr>
          <p:cNvPr id="7" name="日期版面配置區 6"/>
          <p:cNvSpPr>
            <a:spLocks noGrp="1"/>
          </p:cNvSpPr>
          <p:nvPr>
            <p:ph type="dt" sz="half" idx="10"/>
          </p:nvPr>
        </p:nvSpPr>
        <p:spPr/>
        <p:txBody>
          <a:bodyPr/>
          <a:lstStyle/>
          <a:p>
            <a:r>
              <a:rPr lang="en-US" altLang="zh-TW" smtClean="0">
                <a:solidFill>
                  <a:prstClr val="black">
                    <a:tint val="75000"/>
                  </a:prstClr>
                </a:solidFill>
              </a:rPr>
              <a:t>09/10/2013</a:t>
            </a:r>
            <a:endParaRPr lang="fr-FR" altLang="zh-TW">
              <a:solidFill>
                <a:prstClr val="black">
                  <a:tint val="75000"/>
                </a:prstClr>
              </a:solidFill>
            </a:endParaRPr>
          </a:p>
        </p:txBody>
      </p:sp>
      <p:sp>
        <p:nvSpPr>
          <p:cNvPr id="3" name="頁尾版面配置區 2"/>
          <p:cNvSpPr>
            <a:spLocks noGrp="1"/>
          </p:cNvSpPr>
          <p:nvPr>
            <p:ph type="ftr" sz="quarter" idx="11"/>
          </p:nvPr>
        </p:nvSpPr>
        <p:spPr/>
        <p:txBody>
          <a:bodyPr/>
          <a:lstStyle/>
          <a:p>
            <a:r>
              <a:rPr lang="en-US" altLang="zh-TW" smtClean="0">
                <a:solidFill>
                  <a:prstClr val="black">
                    <a:tint val="75000"/>
                  </a:prstClr>
                </a:solidFill>
              </a:rPr>
              <a:t>Lab of Data Science &amp; Machine Intelligence</a:t>
            </a:r>
            <a:endParaRPr lang="zh-TW" altLang="zh-TW">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B7F2F41-9C92-44C4-B351-BDD53DF2394E}" type="slidenum">
              <a:rPr lang="fr-FR" altLang="zh-TW" smtClean="0">
                <a:solidFill>
                  <a:prstClr val="black">
                    <a:tint val="75000"/>
                  </a:prstClr>
                </a:solidFill>
              </a:rPr>
              <a:pPr/>
              <a:t>25</a:t>
            </a:fld>
            <a:endParaRPr lang="fr-FR" altLang="zh-TW">
              <a:solidFill>
                <a:prstClr val="black">
                  <a:tint val="75000"/>
                </a:prstClr>
              </a:solidFill>
            </a:endParaRPr>
          </a:p>
        </p:txBody>
      </p:sp>
      <p:sp>
        <p:nvSpPr>
          <p:cNvPr id="8" name="文字方塊 7"/>
          <p:cNvSpPr txBox="1"/>
          <p:nvPr/>
        </p:nvSpPr>
        <p:spPr>
          <a:xfrm>
            <a:off x="2639616" y="6021297"/>
            <a:ext cx="6912768" cy="461665"/>
          </a:xfrm>
          <a:prstGeom prst="rect">
            <a:avLst/>
          </a:prstGeom>
          <a:noFill/>
        </p:spPr>
        <p:txBody>
          <a:bodyPr wrap="square" rtlCol="0">
            <a:spAutoFit/>
          </a:bodyPr>
          <a:lstStyle/>
          <a:p>
            <a:pPr fontAlgn="base">
              <a:spcBef>
                <a:spcPct val="0"/>
              </a:spcBef>
              <a:spcAft>
                <a:spcPct val="0"/>
              </a:spcAft>
            </a:pPr>
            <a:r>
              <a:rPr lang="en-US" altLang="zh-TW" sz="2400" dirty="0" smtClean="0">
                <a:solidFill>
                  <a:prstClr val="black"/>
                </a:solidFill>
                <a:latin typeface="Arial" charset="0"/>
              </a:rPr>
              <a:t>Filtering Rate ≈ False Positive Rate</a:t>
            </a:r>
            <a:endParaRPr lang="zh-TW" altLang="en-US" sz="2400" dirty="0">
              <a:solidFill>
                <a:prstClr val="black"/>
              </a:solidFill>
              <a:latin typeface="Arial" charset="0"/>
            </a:endParaRPr>
          </a:p>
        </p:txBody>
      </p:sp>
      <p:sp>
        <p:nvSpPr>
          <p:cNvPr id="9" name="文字方塊 8"/>
          <p:cNvSpPr txBox="1"/>
          <p:nvPr/>
        </p:nvSpPr>
        <p:spPr>
          <a:xfrm>
            <a:off x="1797586" y="2132865"/>
            <a:ext cx="553998" cy="4288995"/>
          </a:xfrm>
          <a:prstGeom prst="rect">
            <a:avLst/>
          </a:prstGeom>
          <a:noFill/>
        </p:spPr>
        <p:txBody>
          <a:bodyPr vert="eaVert" wrap="none" rtlCol="0">
            <a:spAutoFit/>
          </a:bodyPr>
          <a:lstStyle/>
          <a:p>
            <a:pPr fontAlgn="base">
              <a:spcBef>
                <a:spcPct val="0"/>
              </a:spcBef>
              <a:spcAft>
                <a:spcPct val="0"/>
              </a:spcAft>
            </a:pPr>
            <a:r>
              <a:rPr lang="en-US" altLang="zh-TW" sz="2400" dirty="0" smtClean="0">
                <a:solidFill>
                  <a:prstClr val="black"/>
                </a:solidFill>
                <a:latin typeface="Arial" charset="0"/>
              </a:rPr>
              <a:t>Malicious URLs Covering Rate</a:t>
            </a:r>
            <a:endParaRPr lang="zh-TW" altLang="en-US" sz="2400" dirty="0">
              <a:solidFill>
                <a:prstClr val="black"/>
              </a:solidFill>
              <a:latin typeface="Arial" charset="0"/>
            </a:endParaRPr>
          </a:p>
        </p:txBody>
      </p:sp>
      <p:grpSp>
        <p:nvGrpSpPr>
          <p:cNvPr id="13" name="群組 12"/>
          <p:cNvGrpSpPr/>
          <p:nvPr/>
        </p:nvGrpSpPr>
        <p:grpSpPr>
          <a:xfrm>
            <a:off x="2447595" y="1988840"/>
            <a:ext cx="7200800" cy="4104456"/>
            <a:chOff x="1835696" y="1988840"/>
            <a:chExt cx="5400600" cy="4104456"/>
          </a:xfrm>
        </p:grpSpPr>
        <p:cxnSp>
          <p:nvCxnSpPr>
            <p:cNvPr id="5" name="直線單箭頭接點 4"/>
            <p:cNvCxnSpPr/>
            <p:nvPr/>
          </p:nvCxnSpPr>
          <p:spPr>
            <a:xfrm>
              <a:off x="1835696" y="6093296"/>
              <a:ext cx="5400600"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2" name="直線單箭頭接點 11"/>
            <p:cNvCxnSpPr/>
            <p:nvPr/>
          </p:nvCxnSpPr>
          <p:spPr>
            <a:xfrm flipV="1">
              <a:off x="1835696" y="1988840"/>
              <a:ext cx="0" cy="410445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grpSp>
      <p:cxnSp>
        <p:nvCxnSpPr>
          <p:cNvPr id="17" name="直線單箭頭接點 16"/>
          <p:cNvCxnSpPr/>
          <p:nvPr/>
        </p:nvCxnSpPr>
        <p:spPr>
          <a:xfrm flipV="1">
            <a:off x="2447595" y="1988840"/>
            <a:ext cx="7200800" cy="410445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9" name="手繪多邊形 28"/>
          <p:cNvSpPr/>
          <p:nvPr/>
        </p:nvSpPr>
        <p:spPr>
          <a:xfrm>
            <a:off x="2461176" y="2034080"/>
            <a:ext cx="7105813" cy="4058817"/>
          </a:xfrm>
          <a:custGeom>
            <a:avLst/>
            <a:gdLst>
              <a:gd name="connsiteX0" fmla="*/ 7837 w 5335617"/>
              <a:gd name="connsiteY0" fmla="*/ 4058817 h 4058817"/>
              <a:gd name="connsiteX1" fmla="*/ 847592 w 5335617"/>
              <a:gd name="connsiteY1" fmla="*/ 1530221 h 4058817"/>
              <a:gd name="connsiteX2" fmla="*/ 5335617 w 5335617"/>
              <a:gd name="connsiteY2" fmla="*/ 0 h 4058817"/>
              <a:gd name="connsiteX0" fmla="*/ 1580 w 5329360"/>
              <a:gd name="connsiteY0" fmla="*/ 4058817 h 4058817"/>
              <a:gd name="connsiteX1" fmla="*/ 1111923 w 5329360"/>
              <a:gd name="connsiteY1" fmla="*/ 1520890 h 4058817"/>
              <a:gd name="connsiteX2" fmla="*/ 5329360 w 5329360"/>
              <a:gd name="connsiteY2" fmla="*/ 0 h 4058817"/>
            </a:gdLst>
            <a:ahLst/>
            <a:cxnLst>
              <a:cxn ang="0">
                <a:pos x="connsiteX0" y="connsiteY0"/>
              </a:cxn>
              <a:cxn ang="0">
                <a:pos x="connsiteX1" y="connsiteY1"/>
              </a:cxn>
              <a:cxn ang="0">
                <a:pos x="connsiteX2" y="connsiteY2"/>
              </a:cxn>
            </a:cxnLst>
            <a:rect l="l" t="t" r="r" b="b"/>
            <a:pathLst>
              <a:path w="5329360" h="4058817">
                <a:moveTo>
                  <a:pt x="1580" y="4058817"/>
                </a:moveTo>
                <a:cubicBezTo>
                  <a:pt x="-22524" y="3132753"/>
                  <a:pt x="223960" y="2197359"/>
                  <a:pt x="1111923" y="1520890"/>
                </a:cubicBezTo>
                <a:cubicBezTo>
                  <a:pt x="1999886" y="844421"/>
                  <a:pt x="3529329" y="426876"/>
                  <a:pt x="5329360" y="0"/>
                </a:cubicBezTo>
              </a:path>
            </a:pathLst>
          </a:custGeom>
          <a:ln>
            <a:tailEnd type="triangle"/>
          </a:ln>
        </p:spPr>
        <p:style>
          <a:lnRef idx="3">
            <a:schemeClr val="accent1"/>
          </a:lnRef>
          <a:fillRef idx="0">
            <a:schemeClr val="accent1"/>
          </a:fillRef>
          <a:effectRef idx="2">
            <a:schemeClr val="accent1"/>
          </a:effectRef>
          <a:fontRef idx="minor">
            <a:schemeClr val="tx1"/>
          </a:fontRef>
        </p:style>
        <p:txBody>
          <a:bodyPr rtlCol="0" anchor="ctr"/>
          <a:lstStyle/>
          <a:p>
            <a:pPr algn="ctr" fontAlgn="base">
              <a:spcBef>
                <a:spcPct val="0"/>
              </a:spcBef>
              <a:spcAft>
                <a:spcPct val="0"/>
              </a:spcAft>
            </a:pPr>
            <a:endParaRPr lang="zh-TW" altLang="en-US">
              <a:solidFill>
                <a:prstClr val="black"/>
              </a:solidFill>
            </a:endParaRPr>
          </a:p>
        </p:txBody>
      </p:sp>
      <p:sp>
        <p:nvSpPr>
          <p:cNvPr id="27" name="手繪多邊形 26"/>
          <p:cNvSpPr/>
          <p:nvPr/>
        </p:nvSpPr>
        <p:spPr>
          <a:xfrm>
            <a:off x="2474104" y="1988483"/>
            <a:ext cx="7174297" cy="4104415"/>
          </a:xfrm>
          <a:custGeom>
            <a:avLst/>
            <a:gdLst>
              <a:gd name="connsiteX0" fmla="*/ 4667 w 5416422"/>
              <a:gd name="connsiteY0" fmla="*/ 4222370 h 4222370"/>
              <a:gd name="connsiteX1" fmla="*/ 872414 w 5416422"/>
              <a:gd name="connsiteY1" fmla="*/ 648745 h 4222370"/>
              <a:gd name="connsiteX2" fmla="*/ 5416422 w 5416422"/>
              <a:gd name="connsiteY2" fmla="*/ 14264 h 4222370"/>
              <a:gd name="connsiteX0" fmla="*/ 3829 w 5415584"/>
              <a:gd name="connsiteY0" fmla="*/ 4212557 h 4212557"/>
              <a:gd name="connsiteX1" fmla="*/ 890237 w 5415584"/>
              <a:gd name="connsiteY1" fmla="*/ 816214 h 4212557"/>
              <a:gd name="connsiteX2" fmla="*/ 5415584 w 5415584"/>
              <a:gd name="connsiteY2" fmla="*/ 4451 h 4212557"/>
              <a:gd name="connsiteX0" fmla="*/ 8748 w 5420503"/>
              <a:gd name="connsiteY0" fmla="*/ 4213486 h 4213486"/>
              <a:gd name="connsiteX1" fmla="*/ 820511 w 5420503"/>
              <a:gd name="connsiteY1" fmla="*/ 779820 h 4213486"/>
              <a:gd name="connsiteX2" fmla="*/ 5420503 w 5420503"/>
              <a:gd name="connsiteY2" fmla="*/ 5380 h 4213486"/>
              <a:gd name="connsiteX0" fmla="*/ 8748 w 5420503"/>
              <a:gd name="connsiteY0" fmla="*/ 4212193 h 4212193"/>
              <a:gd name="connsiteX1" fmla="*/ 820511 w 5420503"/>
              <a:gd name="connsiteY1" fmla="*/ 834511 h 4212193"/>
              <a:gd name="connsiteX2" fmla="*/ 5420503 w 5420503"/>
              <a:gd name="connsiteY2" fmla="*/ 4087 h 4212193"/>
              <a:gd name="connsiteX0" fmla="*/ 1173 w 5412928"/>
              <a:gd name="connsiteY0" fmla="*/ 4212567 h 4212567"/>
              <a:gd name="connsiteX1" fmla="*/ 1047597 w 5412928"/>
              <a:gd name="connsiteY1" fmla="*/ 815732 h 4212567"/>
              <a:gd name="connsiteX2" fmla="*/ 5412928 w 5412928"/>
              <a:gd name="connsiteY2" fmla="*/ 4461 h 4212567"/>
            </a:gdLst>
            <a:ahLst/>
            <a:cxnLst>
              <a:cxn ang="0">
                <a:pos x="connsiteX0" y="connsiteY0"/>
              </a:cxn>
              <a:cxn ang="0">
                <a:pos x="connsiteX1" y="connsiteY1"/>
              </a:cxn>
              <a:cxn ang="0">
                <a:pos x="connsiteX2" y="connsiteY2"/>
              </a:cxn>
            </a:cxnLst>
            <a:rect l="l" t="t" r="r" b="b"/>
            <a:pathLst>
              <a:path w="5412928" h="4212567">
                <a:moveTo>
                  <a:pt x="1173" y="4212567"/>
                </a:moveTo>
                <a:cubicBezTo>
                  <a:pt x="-15933" y="2776430"/>
                  <a:pt x="145638" y="1517083"/>
                  <a:pt x="1047597" y="815732"/>
                </a:cubicBezTo>
                <a:cubicBezTo>
                  <a:pt x="1949556" y="114381"/>
                  <a:pt x="3591903" y="-28974"/>
                  <a:pt x="5412928" y="4461"/>
                </a:cubicBezTo>
              </a:path>
            </a:pathLst>
          </a:custGeom>
          <a:ln>
            <a:tailEnd type="triangle"/>
          </a:ln>
        </p:spPr>
        <p:style>
          <a:lnRef idx="3">
            <a:schemeClr val="dk1"/>
          </a:lnRef>
          <a:fillRef idx="0">
            <a:schemeClr val="dk1"/>
          </a:fillRef>
          <a:effectRef idx="2">
            <a:schemeClr val="dk1"/>
          </a:effectRef>
          <a:fontRef idx="minor">
            <a:schemeClr val="tx1"/>
          </a:fontRef>
        </p:style>
        <p:txBody>
          <a:bodyPr rtlCol="0" anchor="ctr"/>
          <a:lstStyle/>
          <a:p>
            <a:pPr algn="ctr" fontAlgn="base">
              <a:spcBef>
                <a:spcPct val="0"/>
              </a:spcBef>
              <a:spcAft>
                <a:spcPct val="0"/>
              </a:spcAft>
            </a:pPr>
            <a:endParaRPr lang="zh-TW" altLang="en-US">
              <a:solidFill>
                <a:prstClr val="black"/>
              </a:solidFill>
            </a:endParaRPr>
          </a:p>
        </p:txBody>
      </p:sp>
      <p:sp>
        <p:nvSpPr>
          <p:cNvPr id="35" name="橢圓 34"/>
          <p:cNvSpPr/>
          <p:nvPr/>
        </p:nvSpPr>
        <p:spPr>
          <a:xfrm flipH="1" flipV="1">
            <a:off x="3736389" y="3573021"/>
            <a:ext cx="110721" cy="10162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zh-TW" altLang="en-US">
              <a:solidFill>
                <a:prstClr val="white"/>
              </a:solidFill>
            </a:endParaRPr>
          </a:p>
        </p:txBody>
      </p:sp>
      <p:sp>
        <p:nvSpPr>
          <p:cNvPr id="37" name="橢圓 36"/>
          <p:cNvSpPr/>
          <p:nvPr/>
        </p:nvSpPr>
        <p:spPr>
          <a:xfrm flipH="1" flipV="1">
            <a:off x="3736388" y="2780937"/>
            <a:ext cx="110721" cy="10162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zh-TW" altLang="en-US">
              <a:solidFill>
                <a:prstClr val="white"/>
              </a:solidFill>
            </a:endParaRPr>
          </a:p>
        </p:txBody>
      </p:sp>
      <p:sp>
        <p:nvSpPr>
          <p:cNvPr id="38" name="橢圓 37"/>
          <p:cNvSpPr/>
          <p:nvPr/>
        </p:nvSpPr>
        <p:spPr>
          <a:xfrm flipH="1" flipV="1">
            <a:off x="3736386" y="5301217"/>
            <a:ext cx="110721" cy="10162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zh-TW" altLang="en-US">
              <a:solidFill>
                <a:prstClr val="white"/>
              </a:solidFill>
            </a:endParaRPr>
          </a:p>
        </p:txBody>
      </p:sp>
      <p:grpSp>
        <p:nvGrpSpPr>
          <p:cNvPr id="14" name="群組 13"/>
          <p:cNvGrpSpPr/>
          <p:nvPr/>
        </p:nvGrpSpPr>
        <p:grpSpPr>
          <a:xfrm>
            <a:off x="2433527" y="2034074"/>
            <a:ext cx="1358220" cy="4059223"/>
            <a:chOff x="1825143" y="2034073"/>
            <a:chExt cx="1018665" cy="4059223"/>
          </a:xfrm>
        </p:grpSpPr>
        <p:cxnSp>
          <p:nvCxnSpPr>
            <p:cNvPr id="31" name="直線接點 30"/>
            <p:cNvCxnSpPr/>
            <p:nvPr/>
          </p:nvCxnSpPr>
          <p:spPr>
            <a:xfrm>
              <a:off x="2843808" y="2034073"/>
              <a:ext cx="0" cy="4059223"/>
            </a:xfrm>
            <a:prstGeom prst="line">
              <a:avLst/>
            </a:prstGeom>
          </p:spPr>
          <p:style>
            <a:lnRef idx="2">
              <a:schemeClr val="accent5"/>
            </a:lnRef>
            <a:fillRef idx="0">
              <a:schemeClr val="accent5"/>
            </a:fillRef>
            <a:effectRef idx="1">
              <a:schemeClr val="accent5"/>
            </a:effectRef>
            <a:fontRef idx="minor">
              <a:schemeClr val="tx1"/>
            </a:fontRef>
          </p:style>
        </p:cxnSp>
        <p:cxnSp>
          <p:nvCxnSpPr>
            <p:cNvPr id="43" name="直線接點 42"/>
            <p:cNvCxnSpPr>
              <a:endCxn id="38" idx="6"/>
            </p:cNvCxnSpPr>
            <p:nvPr/>
          </p:nvCxnSpPr>
          <p:spPr>
            <a:xfrm>
              <a:off x="1835696" y="5352020"/>
              <a:ext cx="966589"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45" name="直線接點 44"/>
            <p:cNvCxnSpPr/>
            <p:nvPr/>
          </p:nvCxnSpPr>
          <p:spPr>
            <a:xfrm>
              <a:off x="1825143" y="3623828"/>
              <a:ext cx="966589"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46" name="直線接點 45"/>
            <p:cNvCxnSpPr/>
            <p:nvPr/>
          </p:nvCxnSpPr>
          <p:spPr>
            <a:xfrm>
              <a:off x="1845882" y="2831740"/>
              <a:ext cx="966589" cy="0"/>
            </a:xfrm>
            <a:prstGeom prst="line">
              <a:avLst/>
            </a:prstGeom>
          </p:spPr>
          <p:style>
            <a:lnRef idx="2">
              <a:schemeClr val="accent5"/>
            </a:lnRef>
            <a:fillRef idx="0">
              <a:schemeClr val="accent5"/>
            </a:fillRef>
            <a:effectRef idx="1">
              <a:schemeClr val="accent5"/>
            </a:effectRef>
            <a:fontRef idx="minor">
              <a:schemeClr val="tx1"/>
            </a:fontRef>
          </p:style>
        </p:cxnSp>
      </p:grpSp>
      <p:sp>
        <p:nvSpPr>
          <p:cNvPr id="2" name="文字方塊 1"/>
          <p:cNvSpPr txBox="1"/>
          <p:nvPr/>
        </p:nvSpPr>
        <p:spPr>
          <a:xfrm>
            <a:off x="3794071" y="5373216"/>
            <a:ext cx="2736647" cy="369332"/>
          </a:xfrm>
          <a:prstGeom prst="rect">
            <a:avLst/>
          </a:prstGeom>
          <a:noFill/>
        </p:spPr>
        <p:txBody>
          <a:bodyPr wrap="none" rtlCol="0">
            <a:spAutoFit/>
          </a:bodyPr>
          <a:lstStyle/>
          <a:p>
            <a:pPr fontAlgn="base">
              <a:spcBef>
                <a:spcPct val="0"/>
              </a:spcBef>
              <a:spcAft>
                <a:spcPct val="0"/>
              </a:spcAft>
            </a:pPr>
            <a:r>
              <a:rPr lang="en-US" altLang="zh-TW" dirty="0" smtClean="0">
                <a:solidFill>
                  <a:prstClr val="black"/>
                </a:solidFill>
                <a:latin typeface="Arial" charset="0"/>
              </a:rPr>
              <a:t>25%, if uniformly random</a:t>
            </a:r>
            <a:endParaRPr lang="zh-TW" altLang="en-US" dirty="0">
              <a:solidFill>
                <a:prstClr val="black"/>
              </a:solidFill>
              <a:latin typeface="Arial" charset="0"/>
            </a:endParaRPr>
          </a:p>
        </p:txBody>
      </p:sp>
      <p:sp>
        <p:nvSpPr>
          <p:cNvPr id="10" name="文字方塊 9"/>
          <p:cNvSpPr txBox="1"/>
          <p:nvPr/>
        </p:nvSpPr>
        <p:spPr>
          <a:xfrm>
            <a:off x="3695735" y="3645024"/>
            <a:ext cx="2005677" cy="369332"/>
          </a:xfrm>
          <a:prstGeom prst="rect">
            <a:avLst/>
          </a:prstGeom>
          <a:noFill/>
        </p:spPr>
        <p:txBody>
          <a:bodyPr wrap="none" rtlCol="0">
            <a:spAutoFit/>
          </a:bodyPr>
          <a:lstStyle/>
          <a:p>
            <a:pPr fontAlgn="base">
              <a:spcBef>
                <a:spcPct val="0"/>
              </a:spcBef>
              <a:spcAft>
                <a:spcPct val="0"/>
              </a:spcAft>
            </a:pPr>
            <a:r>
              <a:rPr lang="en-US" altLang="zh-TW" dirty="0" smtClean="0">
                <a:solidFill>
                  <a:prstClr val="black"/>
                </a:solidFill>
                <a:latin typeface="Arial" charset="0"/>
              </a:rPr>
              <a:t>75%, requirement</a:t>
            </a:r>
            <a:endParaRPr lang="zh-TW" altLang="en-US" dirty="0">
              <a:solidFill>
                <a:prstClr val="black"/>
              </a:solidFill>
              <a:latin typeface="Arial" charset="0"/>
            </a:endParaRPr>
          </a:p>
        </p:txBody>
      </p:sp>
      <p:sp>
        <p:nvSpPr>
          <p:cNvPr id="11" name="文字方塊 10"/>
          <p:cNvSpPr txBox="1"/>
          <p:nvPr/>
        </p:nvSpPr>
        <p:spPr>
          <a:xfrm>
            <a:off x="3695739" y="2852936"/>
            <a:ext cx="646331" cy="369332"/>
          </a:xfrm>
          <a:prstGeom prst="rect">
            <a:avLst/>
          </a:prstGeom>
          <a:noFill/>
        </p:spPr>
        <p:txBody>
          <a:bodyPr wrap="none" rtlCol="0">
            <a:spAutoFit/>
          </a:bodyPr>
          <a:lstStyle/>
          <a:p>
            <a:pPr fontAlgn="base">
              <a:spcBef>
                <a:spcPct val="0"/>
              </a:spcBef>
              <a:spcAft>
                <a:spcPct val="0"/>
              </a:spcAft>
            </a:pPr>
            <a:r>
              <a:rPr lang="en-US" altLang="zh-TW" dirty="0" smtClean="0">
                <a:solidFill>
                  <a:prstClr val="black"/>
                </a:solidFill>
                <a:latin typeface="Arial" charset="0"/>
              </a:rPr>
              <a:t>90%</a:t>
            </a:r>
            <a:endParaRPr lang="zh-TW" altLang="en-US" dirty="0">
              <a:solidFill>
                <a:prstClr val="black"/>
              </a:solidFill>
              <a:latin typeface="Arial" charset="0"/>
            </a:endParaRPr>
          </a:p>
        </p:txBody>
      </p:sp>
    </p:spTree>
    <p:extLst>
      <p:ext uri="{BB962C8B-B14F-4D97-AF65-F5344CB8AC3E}">
        <p14:creationId xmlns:p14="http://schemas.microsoft.com/office/powerpoint/2010/main" val="335301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barn(inVertical)">
                                      <p:cBhvr>
                                        <p:cTn id="21" dur="500"/>
                                        <p:tgtEl>
                                          <p:spTgt spid="38"/>
                                        </p:tgtEl>
                                      </p:cBhvr>
                                    </p:animEffect>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barn(inVertical)">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par>
                          <p:cTn id="30" fill="hold">
                            <p:stCondLst>
                              <p:cond delay="0"/>
                            </p:stCondLst>
                            <p:childTnLst>
                              <p:par>
                                <p:cTn id="31" presetID="16" presetClass="entr" presetSubtype="2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barn(inVertical)">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animBg="1"/>
      <p:bldP spid="35" grpId="0" animBg="1"/>
      <p:bldP spid="37" grpId="0" animBg="1"/>
      <p:bldP spid="38" grpId="0" animBg="1"/>
      <p:bldP spid="2"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58471" y="260648"/>
            <a:ext cx="11106149" cy="1143000"/>
          </a:xfrm>
        </p:spPr>
        <p:txBody>
          <a:bodyPr>
            <a:normAutofit/>
          </a:bodyPr>
          <a:lstStyle/>
          <a:p>
            <a:pPr algn="ctr"/>
            <a:r>
              <a:rPr lang="en-US" altLang="zh-TW" sz="5400" dirty="0" smtClean="0">
                <a:solidFill>
                  <a:srgbClr val="FFFF00"/>
                </a:solidFill>
                <a:effectLst/>
                <a:latin typeface="Arial" panose="020B0604020202020204" pitchFamily="34" charset="0"/>
                <a:cs typeface="Arial" panose="020B0604020202020204" pitchFamily="34" charset="0"/>
              </a:rPr>
              <a:t>Feature Extraction</a:t>
            </a:r>
            <a:endParaRPr lang="fr-FR" altLang="zh-TW" sz="5400" dirty="0" smtClean="0">
              <a:solidFill>
                <a:srgbClr val="FFFF00"/>
              </a:solidFill>
              <a:effectLst/>
              <a:latin typeface="Arial" panose="020B0604020202020204" pitchFamily="34" charset="0"/>
              <a:cs typeface="Arial" panose="020B0604020202020204" pitchFamily="34" charset="0"/>
            </a:endParaRPr>
          </a:p>
        </p:txBody>
      </p:sp>
      <p:sp>
        <p:nvSpPr>
          <p:cNvPr id="5" name="Espace réservé du contenu 2"/>
          <p:cNvSpPr>
            <a:spLocks noGrp="1"/>
          </p:cNvSpPr>
          <p:nvPr>
            <p:ph idx="1"/>
          </p:nvPr>
        </p:nvSpPr>
        <p:spPr>
          <a:xfrm>
            <a:off x="1884512" y="1988840"/>
            <a:ext cx="8475153" cy="4536504"/>
          </a:xfrm>
        </p:spPr>
        <p:txBody>
          <a:bodyPr rtlCol="0">
            <a:normAutofit/>
          </a:bodyPr>
          <a:lstStyle/>
          <a:p>
            <a:pPr fontAlgn="auto">
              <a:spcAft>
                <a:spcPts val="0"/>
              </a:spcAft>
              <a:buFont typeface="Arial" pitchFamily="34" charset="0"/>
              <a:buChar char="•"/>
              <a:defRPr/>
            </a:pPr>
            <a:r>
              <a:rPr lang="en-US" sz="3200" dirty="0" smtClean="0">
                <a:solidFill>
                  <a:schemeClr val="tx1">
                    <a:lumMod val="75000"/>
                    <a:lumOff val="25000"/>
                  </a:schemeClr>
                </a:solidFill>
              </a:rPr>
              <a:t>Limitations: Can not use</a:t>
            </a:r>
          </a:p>
          <a:p>
            <a:pPr lvl="1" fontAlgn="auto">
              <a:spcAft>
                <a:spcPts val="0"/>
              </a:spcAft>
              <a:buFont typeface="Arial" pitchFamily="34" charset="0"/>
              <a:buChar char="•"/>
              <a:defRPr/>
            </a:pPr>
            <a:r>
              <a:rPr lang="en-US" sz="2800" dirty="0" smtClean="0">
                <a:solidFill>
                  <a:schemeClr val="tx1">
                    <a:lumMod val="75000"/>
                    <a:lumOff val="25000"/>
                  </a:schemeClr>
                </a:solidFill>
              </a:rPr>
              <a:t>Host-based information</a:t>
            </a:r>
          </a:p>
          <a:p>
            <a:pPr lvl="1" fontAlgn="auto">
              <a:spcAft>
                <a:spcPts val="0"/>
              </a:spcAft>
              <a:buFont typeface="Arial" pitchFamily="34" charset="0"/>
              <a:buChar char="•"/>
              <a:defRPr/>
            </a:pPr>
            <a:r>
              <a:rPr lang="en-US" sz="2800" dirty="0" smtClean="0">
                <a:solidFill>
                  <a:schemeClr val="tx1">
                    <a:lumMod val="75000"/>
                    <a:lumOff val="25000"/>
                  </a:schemeClr>
                </a:solidFill>
              </a:rPr>
              <a:t>Web page content information</a:t>
            </a:r>
          </a:p>
          <a:p>
            <a:pPr fontAlgn="auto">
              <a:spcAft>
                <a:spcPts val="0"/>
              </a:spcAft>
              <a:buFont typeface="Arial" pitchFamily="34" charset="0"/>
              <a:buChar char="•"/>
              <a:defRPr/>
            </a:pPr>
            <a:r>
              <a:rPr lang="en-US" sz="3200" dirty="0" smtClean="0">
                <a:solidFill>
                  <a:schemeClr val="tx1">
                    <a:lumMod val="75000"/>
                    <a:lumOff val="25000"/>
                  </a:schemeClr>
                </a:solidFill>
              </a:rPr>
              <a:t>Two types of </a:t>
            </a:r>
            <a:r>
              <a:rPr lang="en-US" sz="3200" dirty="0">
                <a:solidFill>
                  <a:schemeClr val="tx1">
                    <a:lumMod val="75000"/>
                    <a:lumOff val="25000"/>
                  </a:schemeClr>
                </a:solidFill>
              </a:rPr>
              <a:t>feature sets </a:t>
            </a:r>
            <a:r>
              <a:rPr lang="en-US" sz="3200" dirty="0" smtClean="0">
                <a:solidFill>
                  <a:schemeClr val="tx1">
                    <a:lumMod val="75000"/>
                    <a:lumOff val="25000"/>
                  </a:schemeClr>
                </a:solidFill>
              </a:rPr>
              <a:t>are proposed</a:t>
            </a:r>
          </a:p>
          <a:p>
            <a:pPr lvl="1" fontAlgn="auto">
              <a:spcAft>
                <a:spcPts val="0"/>
              </a:spcAft>
              <a:buFont typeface="Arial" pitchFamily="34" charset="0"/>
              <a:buChar char="•"/>
              <a:defRPr/>
            </a:pPr>
            <a:r>
              <a:rPr lang="en-US" sz="2800" dirty="0" smtClean="0">
                <a:solidFill>
                  <a:schemeClr val="tx1">
                    <a:lumMod val="75000"/>
                    <a:lumOff val="25000"/>
                  </a:schemeClr>
                </a:solidFill>
              </a:rPr>
              <a:t>Lexical </a:t>
            </a:r>
            <a:r>
              <a:rPr lang="en-US" sz="2800" dirty="0">
                <a:solidFill>
                  <a:schemeClr val="tx1">
                    <a:lumMod val="75000"/>
                    <a:lumOff val="25000"/>
                  </a:schemeClr>
                </a:solidFill>
              </a:rPr>
              <a:t>features</a:t>
            </a:r>
          </a:p>
          <a:p>
            <a:pPr lvl="1" algn="just" fontAlgn="auto">
              <a:spcAft>
                <a:spcPts val="0"/>
              </a:spcAft>
              <a:buFont typeface="Arial" pitchFamily="34" charset="0"/>
              <a:buChar char="•"/>
              <a:defRPr/>
            </a:pPr>
            <a:r>
              <a:rPr lang="en-US" sz="2800" dirty="0">
                <a:solidFill>
                  <a:schemeClr val="tx1">
                    <a:lumMod val="75000"/>
                    <a:lumOff val="25000"/>
                  </a:schemeClr>
                </a:solidFill>
              </a:rPr>
              <a:t>Descriptive features</a:t>
            </a:r>
            <a:endParaRPr lang="fr-FR" sz="2800" dirty="0" smtClean="0">
              <a:solidFill>
                <a:schemeClr val="tx1">
                  <a:lumMod val="75000"/>
                  <a:lumOff val="25000"/>
                </a:schemeClr>
              </a:solidFill>
            </a:endParaRPr>
          </a:p>
        </p:txBody>
      </p:sp>
      <p:sp>
        <p:nvSpPr>
          <p:cNvPr id="7" name="日期版面配置區 6"/>
          <p:cNvSpPr>
            <a:spLocks noGrp="1"/>
          </p:cNvSpPr>
          <p:nvPr>
            <p:ph type="dt" sz="half" idx="10"/>
          </p:nvPr>
        </p:nvSpPr>
        <p:spPr/>
        <p:txBody>
          <a:bodyPr/>
          <a:lstStyle/>
          <a:p>
            <a:r>
              <a:rPr lang="en-US" altLang="zh-TW" smtClean="0">
                <a:solidFill>
                  <a:prstClr val="black">
                    <a:tint val="75000"/>
                  </a:prstClr>
                </a:solidFill>
              </a:rPr>
              <a:t>09/10/2013</a:t>
            </a:r>
            <a:endParaRPr lang="fr-FR" altLang="zh-TW">
              <a:solidFill>
                <a:prstClr val="black">
                  <a:tint val="75000"/>
                </a:prstClr>
              </a:solidFill>
            </a:endParaRPr>
          </a:p>
        </p:txBody>
      </p:sp>
      <p:sp>
        <p:nvSpPr>
          <p:cNvPr id="3" name="頁尾版面配置區 2"/>
          <p:cNvSpPr>
            <a:spLocks noGrp="1"/>
          </p:cNvSpPr>
          <p:nvPr>
            <p:ph type="ftr" sz="quarter" idx="11"/>
          </p:nvPr>
        </p:nvSpPr>
        <p:spPr>
          <a:xfrm>
            <a:off x="3791744" y="6309327"/>
            <a:ext cx="4618699" cy="365125"/>
          </a:xfrm>
        </p:spPr>
        <p:txBody>
          <a:bodyPr/>
          <a:lstStyle/>
          <a:p>
            <a:r>
              <a:rPr lang="en-US" altLang="zh-TW" dirty="0" smtClean="0">
                <a:solidFill>
                  <a:prstClr val="black">
                    <a:tint val="75000"/>
                  </a:prstClr>
                </a:solidFill>
              </a:rPr>
              <a:t>Lab of Data Science &amp; Machine Intelligence</a:t>
            </a:r>
            <a:endParaRPr lang="zh-TW" altLang="zh-TW" dirty="0">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B7F2F41-9C92-44C4-B351-BDD53DF2394E}" type="slidenum">
              <a:rPr lang="fr-FR" altLang="zh-TW" smtClean="0">
                <a:solidFill>
                  <a:prstClr val="black">
                    <a:tint val="75000"/>
                  </a:prstClr>
                </a:solidFill>
              </a:rPr>
              <a:pPr/>
              <a:t>26</a:t>
            </a:fld>
            <a:endParaRPr lang="fr-FR" altLang="zh-TW">
              <a:solidFill>
                <a:prstClr val="black">
                  <a:tint val="75000"/>
                </a:prstClr>
              </a:solidFill>
            </a:endParaRPr>
          </a:p>
        </p:txBody>
      </p:sp>
    </p:spTree>
    <p:extLst>
      <p:ext uri="{BB962C8B-B14F-4D97-AF65-F5344CB8AC3E}">
        <p14:creationId xmlns:p14="http://schemas.microsoft.com/office/powerpoint/2010/main" val="12036068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58471" y="260648"/>
            <a:ext cx="11106149" cy="1143000"/>
          </a:xfrm>
        </p:spPr>
        <p:txBody>
          <a:bodyPr>
            <a:noAutofit/>
          </a:bodyPr>
          <a:lstStyle/>
          <a:p>
            <a:pPr algn="ctr"/>
            <a:r>
              <a:rPr lang="en-US" altLang="zh-TW" sz="4600" dirty="0">
                <a:solidFill>
                  <a:srgbClr val="FFFF00"/>
                </a:solidFill>
                <a:latin typeface="Arial" panose="020B0604020202020204" pitchFamily="34" charset="0"/>
                <a:cs typeface="Arial" panose="020B0604020202020204" pitchFamily="34" charset="0"/>
              </a:rPr>
              <a:t>Lexical </a:t>
            </a:r>
            <a:r>
              <a:rPr lang="en-US" altLang="zh-TW" sz="4600" dirty="0" smtClean="0">
                <a:solidFill>
                  <a:srgbClr val="FFFF00"/>
                </a:solidFill>
                <a:effectLst/>
                <a:latin typeface="Arial" panose="020B0604020202020204" pitchFamily="34" charset="0"/>
                <a:cs typeface="Arial" panose="020B0604020202020204" pitchFamily="34" charset="0"/>
              </a:rPr>
              <a:t>Features</a:t>
            </a:r>
            <a:r>
              <a:rPr lang="en-US" altLang="zh-TW" sz="4600" dirty="0" smtClean="0">
                <a:solidFill>
                  <a:srgbClr val="FFFF00"/>
                </a:solidFill>
                <a:latin typeface="Arial" panose="020B0604020202020204" pitchFamily="34" charset="0"/>
                <a:cs typeface="Arial" panose="020B0604020202020204" pitchFamily="34" charset="0"/>
              </a:rPr>
              <a:t>: Information of Words</a:t>
            </a:r>
            <a:endParaRPr lang="en-US" altLang="zh-TW" sz="4600" dirty="0">
              <a:solidFill>
                <a:srgbClr val="FFFF00"/>
              </a:solidFill>
              <a:latin typeface="Arial" panose="020B0604020202020204" pitchFamily="34" charset="0"/>
              <a:cs typeface="Arial" panose="020B0604020202020204" pitchFamily="34" charset="0"/>
            </a:endParaRPr>
          </a:p>
        </p:txBody>
      </p:sp>
      <p:sp>
        <p:nvSpPr>
          <p:cNvPr id="5" name="Espace réservé du contenu 2"/>
          <p:cNvSpPr>
            <a:spLocks noGrp="1"/>
          </p:cNvSpPr>
          <p:nvPr>
            <p:ph idx="1"/>
          </p:nvPr>
        </p:nvSpPr>
        <p:spPr>
          <a:xfrm>
            <a:off x="335360" y="1700808"/>
            <a:ext cx="11521280" cy="4536504"/>
          </a:xfrm>
        </p:spPr>
        <p:txBody>
          <a:bodyPr rtlCol="0">
            <a:normAutofit/>
          </a:bodyPr>
          <a:lstStyle/>
          <a:p>
            <a:pPr fontAlgn="auto">
              <a:spcAft>
                <a:spcPts val="0"/>
              </a:spcAft>
              <a:buFont typeface="Arial" pitchFamily="34" charset="0"/>
              <a:buChar char="•"/>
              <a:defRPr/>
            </a:pPr>
            <a:r>
              <a:rPr lang="en-US" sz="3200" dirty="0" smtClean="0">
                <a:solidFill>
                  <a:schemeClr val="tx1">
                    <a:lumMod val="75000"/>
                    <a:lumOff val="25000"/>
                  </a:schemeClr>
                </a:solidFill>
              </a:rPr>
              <a:t>The words in a URL string are translated into </a:t>
            </a:r>
            <a:r>
              <a:rPr lang="en-US" sz="3200" dirty="0">
                <a:solidFill>
                  <a:schemeClr val="tx1">
                    <a:lumMod val="75000"/>
                    <a:lumOff val="25000"/>
                  </a:schemeClr>
                </a:solidFill>
              </a:rPr>
              <a:t>a </a:t>
            </a:r>
            <a:r>
              <a:rPr lang="en-US" sz="3200" dirty="0" smtClean="0">
                <a:solidFill>
                  <a:schemeClr val="tx1">
                    <a:lumMod val="75000"/>
                    <a:lumOff val="25000"/>
                  </a:schemeClr>
                </a:solidFill>
              </a:rPr>
              <a:t>Boolean vector</a:t>
            </a:r>
          </a:p>
          <a:p>
            <a:pPr lvl="1" fontAlgn="auto">
              <a:spcAft>
                <a:spcPts val="0"/>
              </a:spcAft>
              <a:buFont typeface="Arial" pitchFamily="34" charset="0"/>
              <a:buChar char="•"/>
              <a:defRPr/>
            </a:pPr>
            <a:r>
              <a:rPr lang="en-US" sz="2800" dirty="0" smtClean="0">
                <a:solidFill>
                  <a:schemeClr val="tx1">
                    <a:lumMod val="75000"/>
                    <a:lumOff val="25000"/>
                  </a:schemeClr>
                </a:solidFill>
              </a:rPr>
              <a:t>Each Boolean </a:t>
            </a:r>
            <a:r>
              <a:rPr lang="en-US" sz="2800" dirty="0">
                <a:solidFill>
                  <a:schemeClr val="tx1">
                    <a:lumMod val="75000"/>
                    <a:lumOff val="25000"/>
                  </a:schemeClr>
                </a:solidFill>
              </a:rPr>
              <a:t>value represents the occurrence </a:t>
            </a:r>
            <a:r>
              <a:rPr lang="en-US" sz="2800" dirty="0" smtClean="0">
                <a:solidFill>
                  <a:schemeClr val="tx1">
                    <a:lumMod val="75000"/>
                    <a:lumOff val="25000"/>
                  </a:schemeClr>
                </a:solidFill>
              </a:rPr>
              <a:t>of specific word</a:t>
            </a:r>
            <a:endParaRPr lang="en-US" sz="2800" dirty="0">
              <a:solidFill>
                <a:schemeClr val="tx1">
                  <a:lumMod val="75000"/>
                  <a:lumOff val="25000"/>
                </a:schemeClr>
              </a:solidFill>
            </a:endParaRPr>
          </a:p>
          <a:p>
            <a:pPr fontAlgn="auto">
              <a:spcAft>
                <a:spcPts val="0"/>
              </a:spcAft>
              <a:buFont typeface="Arial" pitchFamily="34" charset="0"/>
              <a:buChar char="•"/>
              <a:defRPr/>
            </a:pPr>
            <a:r>
              <a:rPr lang="en-US" sz="3200" dirty="0" smtClean="0">
                <a:solidFill>
                  <a:schemeClr val="tx1">
                    <a:lumMod val="75000"/>
                    <a:lumOff val="25000"/>
                  </a:schemeClr>
                </a:solidFill>
              </a:rPr>
              <a:t>Each URL </a:t>
            </a:r>
            <a:r>
              <a:rPr lang="en-US" sz="3200" dirty="0">
                <a:solidFill>
                  <a:schemeClr val="tx1">
                    <a:lumMod val="75000"/>
                    <a:lumOff val="25000"/>
                  </a:schemeClr>
                </a:solidFill>
              </a:rPr>
              <a:t>component is </a:t>
            </a:r>
            <a:r>
              <a:rPr lang="en-US" sz="3200" dirty="0" smtClean="0">
                <a:solidFill>
                  <a:schemeClr val="tx1">
                    <a:lumMod val="75000"/>
                    <a:lumOff val="25000"/>
                  </a:schemeClr>
                </a:solidFill>
              </a:rPr>
              <a:t>split </a:t>
            </a:r>
            <a:r>
              <a:rPr lang="en-US" sz="3200" dirty="0">
                <a:solidFill>
                  <a:schemeClr val="tx1">
                    <a:lumMod val="75000"/>
                    <a:lumOff val="25000"/>
                  </a:schemeClr>
                </a:solidFill>
              </a:rPr>
              <a:t>by </a:t>
            </a:r>
            <a:r>
              <a:rPr lang="en-US" sz="3200" dirty="0" smtClean="0">
                <a:solidFill>
                  <a:schemeClr val="tx1">
                    <a:lumMod val="75000"/>
                    <a:lumOff val="25000"/>
                  </a:schemeClr>
                </a:solidFill>
              </a:rPr>
              <a:t>specific delimiters and </a:t>
            </a:r>
            <a:r>
              <a:rPr lang="en-US" sz="3200" dirty="0">
                <a:solidFill>
                  <a:schemeClr val="tx1">
                    <a:lumMod val="75000"/>
                    <a:lumOff val="25000"/>
                  </a:schemeClr>
                </a:solidFill>
              </a:rPr>
              <a:t>the words will be saved in a </a:t>
            </a:r>
            <a:r>
              <a:rPr lang="en-US" sz="3200" dirty="0" smtClean="0">
                <a:solidFill>
                  <a:schemeClr val="tx1">
                    <a:lumMod val="75000"/>
                    <a:lumOff val="25000"/>
                  </a:schemeClr>
                </a:solidFill>
              </a:rPr>
              <a:t>dictionary</a:t>
            </a:r>
          </a:p>
          <a:p>
            <a:pPr algn="just" fontAlgn="auto">
              <a:spcAft>
                <a:spcPts val="0"/>
              </a:spcAft>
              <a:buFont typeface="Arial" pitchFamily="34" charset="0"/>
              <a:buChar char="•"/>
              <a:defRPr/>
            </a:pPr>
            <a:endParaRPr lang="en-US" dirty="0" smtClean="0">
              <a:solidFill>
                <a:schemeClr val="tx1">
                  <a:lumMod val="75000"/>
                  <a:lumOff val="25000"/>
                </a:schemeClr>
              </a:solidFill>
            </a:endParaRPr>
          </a:p>
        </p:txBody>
      </p:sp>
      <p:sp>
        <p:nvSpPr>
          <p:cNvPr id="8" name="日期版面配置區 7"/>
          <p:cNvSpPr>
            <a:spLocks noGrp="1"/>
          </p:cNvSpPr>
          <p:nvPr>
            <p:ph type="dt" sz="half" idx="10"/>
          </p:nvPr>
        </p:nvSpPr>
        <p:spPr/>
        <p:txBody>
          <a:bodyPr/>
          <a:lstStyle/>
          <a:p>
            <a:r>
              <a:rPr lang="en-US" altLang="zh-TW" smtClean="0">
                <a:solidFill>
                  <a:prstClr val="black">
                    <a:tint val="75000"/>
                  </a:prstClr>
                </a:solidFill>
              </a:rPr>
              <a:t>09/10/2013</a:t>
            </a:r>
            <a:endParaRPr lang="fr-FR" altLang="zh-TW">
              <a:solidFill>
                <a:prstClr val="black">
                  <a:tint val="75000"/>
                </a:prstClr>
              </a:solidFill>
            </a:endParaRPr>
          </a:p>
        </p:txBody>
      </p:sp>
      <p:sp>
        <p:nvSpPr>
          <p:cNvPr id="6" name="頁尾版面配置區 5"/>
          <p:cNvSpPr>
            <a:spLocks noGrp="1"/>
          </p:cNvSpPr>
          <p:nvPr>
            <p:ph type="ftr" sz="quarter" idx="11"/>
          </p:nvPr>
        </p:nvSpPr>
        <p:spPr/>
        <p:txBody>
          <a:bodyPr/>
          <a:lstStyle/>
          <a:p>
            <a:r>
              <a:rPr lang="en-US" altLang="zh-TW" dirty="0" smtClean="0">
                <a:solidFill>
                  <a:prstClr val="black">
                    <a:tint val="75000"/>
                  </a:prstClr>
                </a:solidFill>
              </a:rPr>
              <a:t>Lab of Data Science &amp; Machine Intelligence</a:t>
            </a:r>
            <a:endParaRPr lang="zh-TW" altLang="zh-TW" dirty="0">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B7F2F41-9C92-44C4-B351-BDD53DF2394E}" type="slidenum">
              <a:rPr lang="fr-FR" altLang="zh-TW" smtClean="0">
                <a:solidFill>
                  <a:prstClr val="black">
                    <a:tint val="75000"/>
                  </a:prstClr>
                </a:solidFill>
              </a:rPr>
              <a:pPr/>
              <a:t>27</a:t>
            </a:fld>
            <a:endParaRPr lang="fr-FR" altLang="zh-TW">
              <a:solidFill>
                <a:prstClr val="black">
                  <a:tint val="75000"/>
                </a:prstClr>
              </a:solidFill>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72" y="4495071"/>
            <a:ext cx="11980368" cy="1560313"/>
          </a:xfrm>
          <a:prstGeom prst="rect">
            <a:avLst/>
          </a:prstGeom>
        </p:spPr>
      </p:pic>
    </p:spTree>
    <p:extLst>
      <p:ext uri="{BB962C8B-B14F-4D97-AF65-F5344CB8AC3E}">
        <p14:creationId xmlns:p14="http://schemas.microsoft.com/office/powerpoint/2010/main" val="1806828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31372" y="260648"/>
            <a:ext cx="11106149" cy="1143000"/>
          </a:xfrm>
        </p:spPr>
        <p:txBody>
          <a:bodyPr>
            <a:normAutofit/>
          </a:bodyPr>
          <a:lstStyle/>
          <a:p>
            <a:pPr algn="ctr"/>
            <a:r>
              <a:rPr lang="en-US" altLang="zh-TW" dirty="0">
                <a:solidFill>
                  <a:srgbClr val="FFFF00"/>
                </a:solidFill>
                <a:effectLst/>
                <a:latin typeface="Arial" panose="020B0604020202020204" pitchFamily="34" charset="0"/>
                <a:cs typeface="Arial" panose="020B0604020202020204" pitchFamily="34" charset="0"/>
              </a:rPr>
              <a:t>Lexical</a:t>
            </a:r>
            <a:r>
              <a:rPr lang="en-US" altLang="zh-TW" dirty="0">
                <a:solidFill>
                  <a:srgbClr val="FFFF00"/>
                </a:solidFill>
                <a:latin typeface="Arial" panose="020B0604020202020204" pitchFamily="34" charset="0"/>
                <a:cs typeface="Arial" panose="020B0604020202020204" pitchFamily="34" charset="0"/>
              </a:rPr>
              <a:t> </a:t>
            </a:r>
            <a:r>
              <a:rPr lang="en-US" altLang="zh-TW" dirty="0" smtClean="0">
                <a:solidFill>
                  <a:srgbClr val="FFFF00"/>
                </a:solidFill>
                <a:latin typeface="Arial" panose="020B0604020202020204" pitchFamily="34" charset="0"/>
                <a:cs typeface="Arial" panose="020B0604020202020204" pitchFamily="34" charset="0"/>
              </a:rPr>
              <a:t>Features (cont.)</a:t>
            </a:r>
            <a:endParaRPr lang="en-US" altLang="zh-TW" dirty="0">
              <a:solidFill>
                <a:srgbClr val="FFFF00"/>
              </a:solidFill>
              <a:latin typeface="Arial" panose="020B0604020202020204" pitchFamily="34" charset="0"/>
              <a:cs typeface="Arial" panose="020B0604020202020204" pitchFamily="34" charset="0"/>
            </a:endParaRPr>
          </a:p>
        </p:txBody>
      </p:sp>
      <p:sp>
        <p:nvSpPr>
          <p:cNvPr id="5" name="Espace réservé du contenu 2"/>
          <p:cNvSpPr>
            <a:spLocks noGrp="1"/>
          </p:cNvSpPr>
          <p:nvPr>
            <p:ph idx="1"/>
          </p:nvPr>
        </p:nvSpPr>
        <p:spPr>
          <a:xfrm>
            <a:off x="335360" y="1988840"/>
            <a:ext cx="11521280" cy="4536504"/>
          </a:xfrm>
        </p:spPr>
        <p:txBody>
          <a:bodyPr rtlCol="0">
            <a:normAutofit/>
          </a:bodyPr>
          <a:lstStyle/>
          <a:p>
            <a:pPr fontAlgn="auto">
              <a:spcAft>
                <a:spcPts val="0"/>
              </a:spcAft>
              <a:buFont typeface="Arial" pitchFamily="34" charset="0"/>
              <a:buChar char="•"/>
              <a:defRPr/>
            </a:pPr>
            <a:r>
              <a:rPr lang="en-US" sz="3200" dirty="0" smtClean="0">
                <a:solidFill>
                  <a:schemeClr val="tx1">
                    <a:lumMod val="75000"/>
                    <a:lumOff val="25000"/>
                  </a:schemeClr>
                </a:solidFill>
              </a:rPr>
              <a:t>Three character length sliding window on the domain name</a:t>
            </a:r>
            <a:endParaRPr lang="en-US" sz="3200" dirty="0">
              <a:solidFill>
                <a:schemeClr val="tx1">
                  <a:lumMod val="75000"/>
                  <a:lumOff val="25000"/>
                </a:schemeClr>
              </a:solidFill>
            </a:endParaRPr>
          </a:p>
          <a:p>
            <a:pPr lvl="1" fontAlgn="auto">
              <a:spcAft>
                <a:spcPts val="0"/>
              </a:spcAft>
              <a:buFont typeface="Arial" pitchFamily="34" charset="0"/>
              <a:buChar char="•"/>
              <a:defRPr/>
            </a:pPr>
            <a:r>
              <a:rPr lang="en-US" sz="2800" dirty="0" smtClean="0">
                <a:solidFill>
                  <a:schemeClr val="tx1">
                    <a:lumMod val="75000"/>
                    <a:lumOff val="25000"/>
                  </a:schemeClr>
                </a:solidFill>
              </a:rPr>
              <a:t>For </a:t>
            </a:r>
            <a:r>
              <a:rPr lang="en-US" sz="2800" dirty="0">
                <a:solidFill>
                  <a:schemeClr val="tx1">
                    <a:lumMod val="75000"/>
                    <a:lumOff val="25000"/>
                  </a:schemeClr>
                </a:solidFill>
              </a:rPr>
              <a:t>the malicious websites </a:t>
            </a:r>
            <a:r>
              <a:rPr lang="en-US" sz="2800" dirty="0" smtClean="0">
                <a:solidFill>
                  <a:schemeClr val="tx1">
                    <a:lumMod val="75000"/>
                    <a:lumOff val="25000"/>
                  </a:schemeClr>
                </a:solidFill>
              </a:rPr>
              <a:t>which slightly </a:t>
            </a:r>
            <a:r>
              <a:rPr lang="en-US" sz="2800" dirty="0">
                <a:solidFill>
                  <a:schemeClr val="tx1">
                    <a:lumMod val="75000"/>
                    <a:lumOff val="25000"/>
                  </a:schemeClr>
                </a:solidFill>
              </a:rPr>
              <a:t>modify its domain </a:t>
            </a:r>
            <a:r>
              <a:rPr lang="en-US" sz="2800" dirty="0" smtClean="0">
                <a:solidFill>
                  <a:schemeClr val="tx1">
                    <a:lumMod val="75000"/>
                    <a:lumOff val="25000"/>
                  </a:schemeClr>
                </a:solidFill>
              </a:rPr>
              <a:t>name</a:t>
            </a:r>
            <a:endParaRPr lang="en-US" sz="2800" dirty="0">
              <a:solidFill>
                <a:schemeClr val="tx1">
                  <a:lumMod val="75000"/>
                  <a:lumOff val="25000"/>
                </a:schemeClr>
              </a:solidFill>
            </a:endParaRPr>
          </a:p>
          <a:p>
            <a:pPr fontAlgn="auto">
              <a:spcAft>
                <a:spcPts val="0"/>
              </a:spcAft>
              <a:buFont typeface="Arial" pitchFamily="34" charset="0"/>
              <a:buChar char="•"/>
              <a:defRPr/>
            </a:pPr>
            <a:r>
              <a:rPr lang="en-US" sz="3200" dirty="0">
                <a:solidFill>
                  <a:schemeClr val="tx1">
                    <a:lumMod val="75000"/>
                    <a:lumOff val="25000"/>
                  </a:schemeClr>
                </a:solidFill>
              </a:rPr>
              <a:t>For reducing memory usage of </a:t>
            </a:r>
            <a:r>
              <a:rPr lang="en-US" sz="3200" dirty="0" smtClean="0">
                <a:solidFill>
                  <a:schemeClr val="tx1">
                    <a:lumMod val="75000"/>
                    <a:lumOff val="25000"/>
                  </a:schemeClr>
                </a:solidFill>
              </a:rPr>
              <a:t>dictionary:</a:t>
            </a:r>
            <a:endParaRPr lang="en-US" sz="3200" dirty="0">
              <a:solidFill>
                <a:schemeClr val="tx1">
                  <a:lumMod val="75000"/>
                  <a:lumOff val="25000"/>
                </a:schemeClr>
              </a:solidFill>
            </a:endParaRPr>
          </a:p>
          <a:p>
            <a:pPr lvl="1" algn="just" fontAlgn="auto">
              <a:spcAft>
                <a:spcPts val="0"/>
              </a:spcAft>
              <a:buFont typeface="Arial" pitchFamily="34" charset="0"/>
              <a:buChar char="•"/>
              <a:defRPr/>
            </a:pPr>
            <a:r>
              <a:rPr lang="en-US" dirty="0">
                <a:solidFill>
                  <a:schemeClr val="tx1">
                    <a:lumMod val="75000"/>
                    <a:lumOff val="25000"/>
                  </a:schemeClr>
                </a:solidFill>
              </a:rPr>
              <a:t>Remove zero-weight words</a:t>
            </a:r>
          </a:p>
          <a:p>
            <a:pPr lvl="1" algn="just" fontAlgn="auto">
              <a:spcAft>
                <a:spcPts val="0"/>
              </a:spcAft>
              <a:buFont typeface="Arial" pitchFamily="34" charset="0"/>
              <a:buChar char="•"/>
              <a:defRPr/>
            </a:pPr>
            <a:r>
              <a:rPr lang="en-US" dirty="0">
                <a:solidFill>
                  <a:schemeClr val="tx1">
                    <a:lumMod val="75000"/>
                    <a:lumOff val="25000"/>
                  </a:schemeClr>
                </a:solidFill>
              </a:rPr>
              <a:t>Remove word form argument value</a:t>
            </a:r>
          </a:p>
          <a:p>
            <a:pPr lvl="1" algn="just" fontAlgn="auto">
              <a:spcAft>
                <a:spcPts val="0"/>
              </a:spcAft>
              <a:buFont typeface="Arial" pitchFamily="34" charset="0"/>
              <a:buChar char="•"/>
              <a:defRPr/>
            </a:pPr>
            <a:r>
              <a:rPr lang="en-US" dirty="0">
                <a:solidFill>
                  <a:schemeClr val="tx1">
                    <a:lumMod val="75000"/>
                    <a:lumOff val="25000"/>
                  </a:schemeClr>
                </a:solidFill>
              </a:rPr>
              <a:t>Replace IP with AS number (Using static mapping table)</a:t>
            </a:r>
          </a:p>
          <a:p>
            <a:pPr lvl="1" algn="just" fontAlgn="auto">
              <a:spcAft>
                <a:spcPts val="0"/>
              </a:spcAft>
              <a:buFont typeface="Arial" pitchFamily="34" charset="0"/>
              <a:buChar char="•"/>
              <a:defRPr/>
            </a:pPr>
            <a:r>
              <a:rPr lang="en-US" dirty="0">
                <a:solidFill>
                  <a:schemeClr val="tx1">
                    <a:lumMod val="75000"/>
                    <a:lumOff val="25000"/>
                  </a:schemeClr>
                </a:solidFill>
              </a:rPr>
              <a:t>Replace the digits in word with regular expression</a:t>
            </a:r>
          </a:p>
          <a:p>
            <a:pPr lvl="2" algn="just" fontAlgn="auto">
              <a:spcAft>
                <a:spcPts val="0"/>
              </a:spcAft>
              <a:buFont typeface="Arial" pitchFamily="34" charset="0"/>
              <a:buChar char="•"/>
              <a:defRPr/>
            </a:pPr>
            <a:r>
              <a:rPr lang="en-US" dirty="0">
                <a:solidFill>
                  <a:schemeClr val="tx1">
                    <a:lumMod val="75000"/>
                    <a:lumOff val="25000"/>
                  </a:schemeClr>
                </a:solidFill>
              </a:rPr>
              <a:t>Example: replace cool567 to cool[0-9]+</a:t>
            </a:r>
          </a:p>
          <a:p>
            <a:pPr lvl="1" algn="just" fontAlgn="auto">
              <a:spcAft>
                <a:spcPts val="0"/>
              </a:spcAft>
              <a:buFont typeface="Arial" pitchFamily="34" charset="0"/>
              <a:buChar char="•"/>
              <a:defRPr/>
            </a:pPr>
            <a:r>
              <a:rPr lang="en-US" dirty="0">
                <a:solidFill>
                  <a:schemeClr val="tx1">
                    <a:lumMod val="75000"/>
                    <a:lumOff val="25000"/>
                  </a:schemeClr>
                </a:solidFill>
              </a:rPr>
              <a:t>Keep the words generated in the last 24 hours only</a:t>
            </a:r>
            <a:endParaRPr lang="fr-FR" dirty="0" smtClean="0">
              <a:solidFill>
                <a:schemeClr val="tx1">
                  <a:lumMod val="75000"/>
                  <a:lumOff val="25000"/>
                </a:schemeClr>
              </a:solidFill>
            </a:endParaRPr>
          </a:p>
        </p:txBody>
      </p:sp>
      <p:sp>
        <p:nvSpPr>
          <p:cNvPr id="7" name="日期版面配置區 6"/>
          <p:cNvSpPr>
            <a:spLocks noGrp="1"/>
          </p:cNvSpPr>
          <p:nvPr>
            <p:ph type="dt" sz="half" idx="10"/>
          </p:nvPr>
        </p:nvSpPr>
        <p:spPr/>
        <p:txBody>
          <a:bodyPr/>
          <a:lstStyle/>
          <a:p>
            <a:r>
              <a:rPr lang="en-US" altLang="zh-TW" smtClean="0">
                <a:solidFill>
                  <a:prstClr val="black">
                    <a:tint val="75000"/>
                  </a:prstClr>
                </a:solidFill>
              </a:rPr>
              <a:t>09/10/2013</a:t>
            </a:r>
            <a:endParaRPr lang="fr-FR" altLang="zh-TW">
              <a:solidFill>
                <a:prstClr val="black">
                  <a:tint val="75000"/>
                </a:prstClr>
              </a:solidFill>
            </a:endParaRPr>
          </a:p>
        </p:txBody>
      </p:sp>
      <p:sp>
        <p:nvSpPr>
          <p:cNvPr id="3" name="頁尾版面配置區 2"/>
          <p:cNvSpPr>
            <a:spLocks noGrp="1"/>
          </p:cNvSpPr>
          <p:nvPr>
            <p:ph type="ftr" sz="quarter" idx="11"/>
          </p:nvPr>
        </p:nvSpPr>
        <p:spPr/>
        <p:txBody>
          <a:bodyPr/>
          <a:lstStyle/>
          <a:p>
            <a:r>
              <a:rPr lang="en-US" altLang="zh-TW" smtClean="0">
                <a:solidFill>
                  <a:prstClr val="black">
                    <a:tint val="75000"/>
                  </a:prstClr>
                </a:solidFill>
              </a:rPr>
              <a:t>Lab of Data Science &amp; Machine Intelligence</a:t>
            </a:r>
            <a:endParaRPr lang="zh-TW" altLang="zh-TW">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B7F2F41-9C92-44C4-B351-BDD53DF2394E}" type="slidenum">
              <a:rPr lang="fr-FR" altLang="zh-TW" smtClean="0">
                <a:solidFill>
                  <a:prstClr val="black">
                    <a:tint val="75000"/>
                  </a:prstClr>
                </a:solidFill>
              </a:rPr>
              <a:pPr/>
              <a:t>28</a:t>
            </a:fld>
            <a:endParaRPr lang="fr-FR" altLang="zh-TW">
              <a:solidFill>
                <a:prstClr val="black">
                  <a:tint val="75000"/>
                </a:prstClr>
              </a:solidFill>
            </a:endParaRPr>
          </a:p>
        </p:txBody>
      </p:sp>
    </p:spTree>
    <p:extLst>
      <p:ext uri="{BB962C8B-B14F-4D97-AF65-F5344CB8AC3E}">
        <p14:creationId xmlns:p14="http://schemas.microsoft.com/office/powerpoint/2010/main" val="38064278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96013" y="446066"/>
            <a:ext cx="11952651" cy="1143000"/>
          </a:xfrm>
        </p:spPr>
        <p:txBody>
          <a:bodyPr>
            <a:noAutofit/>
          </a:bodyPr>
          <a:lstStyle/>
          <a:p>
            <a:pPr algn="ctr"/>
            <a:r>
              <a:rPr lang="en-US" altLang="zh-TW" sz="4400" dirty="0" smtClean="0">
                <a:solidFill>
                  <a:srgbClr val="FFFF00"/>
                </a:solidFill>
                <a:effectLst/>
                <a:latin typeface="Arial" panose="020B0604020202020204" pitchFamily="34" charset="0"/>
                <a:cs typeface="Arial" panose="020B0604020202020204" pitchFamily="34" charset="0"/>
              </a:rPr>
              <a:t>Descriptive Features: </a:t>
            </a:r>
            <a:br>
              <a:rPr lang="en-US" altLang="zh-TW" sz="4400" dirty="0" smtClean="0">
                <a:solidFill>
                  <a:srgbClr val="FFFF00"/>
                </a:solidFill>
                <a:effectLst/>
                <a:latin typeface="Arial" panose="020B0604020202020204" pitchFamily="34" charset="0"/>
                <a:cs typeface="Arial" panose="020B0604020202020204" pitchFamily="34" charset="0"/>
              </a:rPr>
            </a:br>
            <a:r>
              <a:rPr lang="en-US" altLang="zh-TW" sz="4400" dirty="0" smtClean="0">
                <a:solidFill>
                  <a:srgbClr val="FFFF00"/>
                </a:solidFill>
                <a:effectLst/>
                <a:latin typeface="Arial" panose="020B0604020202020204" pitchFamily="34" charset="0"/>
                <a:cs typeface="Arial" panose="020B0604020202020204" pitchFamily="34" charset="0"/>
              </a:rPr>
              <a:t>Static Characteristics of URL String</a:t>
            </a:r>
            <a:endParaRPr lang="fr-FR" altLang="zh-TW" sz="4400" dirty="0" smtClean="0">
              <a:solidFill>
                <a:srgbClr val="FFFF00"/>
              </a:solidFill>
              <a:effectLst/>
              <a:latin typeface="Arial" panose="020B0604020202020204" pitchFamily="34" charset="0"/>
              <a:cs typeface="Arial" panose="020B0604020202020204" pitchFamily="34" charset="0"/>
            </a:endParaRPr>
          </a:p>
        </p:txBody>
      </p:sp>
      <p:sp>
        <p:nvSpPr>
          <p:cNvPr id="5" name="Espace réservé du contenu 2"/>
          <p:cNvSpPr>
            <a:spLocks noGrp="1"/>
          </p:cNvSpPr>
          <p:nvPr>
            <p:ph idx="1"/>
          </p:nvPr>
        </p:nvSpPr>
        <p:spPr>
          <a:xfrm>
            <a:off x="282381" y="2235410"/>
            <a:ext cx="11617291" cy="4536504"/>
          </a:xfrm>
        </p:spPr>
        <p:txBody>
          <a:bodyPr rtlCol="0">
            <a:normAutofit/>
          </a:bodyPr>
          <a:lstStyle/>
          <a:p>
            <a:r>
              <a:rPr lang="en-US" altLang="zh-TW" sz="3200" dirty="0">
                <a:solidFill>
                  <a:schemeClr val="tx2"/>
                </a:solidFill>
                <a:latin typeface="Arial" panose="020B0604020202020204" pitchFamily="34" charset="0"/>
                <a:cs typeface="Arial" panose="020B0604020202020204" pitchFamily="34" charset="0"/>
              </a:rPr>
              <a:t>D</a:t>
            </a:r>
            <a:r>
              <a:rPr lang="en-US" altLang="zh-TW" sz="3200" dirty="0" smtClean="0">
                <a:solidFill>
                  <a:schemeClr val="tx2"/>
                </a:solidFill>
                <a:latin typeface="Arial" panose="020B0604020202020204" pitchFamily="34" charset="0"/>
                <a:cs typeface="Arial" panose="020B0604020202020204" pitchFamily="34" charset="0"/>
              </a:rPr>
              <a:t>escriptive </a:t>
            </a:r>
            <a:r>
              <a:rPr lang="en-US" altLang="zh-TW" sz="3200" dirty="0">
                <a:solidFill>
                  <a:schemeClr val="tx2"/>
                </a:solidFill>
                <a:latin typeface="Arial" panose="020B0604020202020204" pitchFamily="34" charset="0"/>
                <a:cs typeface="Arial" panose="020B0604020202020204" pitchFamily="34" charset="0"/>
              </a:rPr>
              <a:t>f</a:t>
            </a:r>
            <a:r>
              <a:rPr lang="en-US" altLang="zh-TW" sz="3200" dirty="0" smtClean="0">
                <a:solidFill>
                  <a:schemeClr val="tx2"/>
                </a:solidFill>
                <a:latin typeface="Arial" panose="020B0604020202020204" pitchFamily="34" charset="0"/>
                <a:cs typeface="Arial" panose="020B0604020202020204" pitchFamily="34" charset="0"/>
              </a:rPr>
              <a:t>eatures </a:t>
            </a:r>
            <a:r>
              <a:rPr lang="en-US" altLang="zh-TW" sz="3200" dirty="0">
                <a:solidFill>
                  <a:schemeClr val="tx2"/>
                </a:solidFill>
                <a:latin typeface="Arial" panose="020B0604020202020204" pitchFamily="34" charset="0"/>
                <a:cs typeface="Arial" panose="020B0604020202020204" pitchFamily="34" charset="0"/>
              </a:rPr>
              <a:t>o</a:t>
            </a:r>
            <a:r>
              <a:rPr lang="en-US" altLang="zh-TW" sz="3200" dirty="0" smtClean="0">
                <a:solidFill>
                  <a:schemeClr val="tx2"/>
                </a:solidFill>
                <a:latin typeface="Arial" panose="020B0604020202020204" pitchFamily="34" charset="0"/>
                <a:cs typeface="Arial" panose="020B0604020202020204" pitchFamily="34" charset="0"/>
              </a:rPr>
              <a:t>bserved </a:t>
            </a:r>
            <a:r>
              <a:rPr lang="en-US" altLang="zh-TW" sz="3200" dirty="0">
                <a:solidFill>
                  <a:schemeClr val="tx2"/>
                </a:solidFill>
                <a:latin typeface="Arial" panose="020B0604020202020204" pitchFamily="34" charset="0"/>
                <a:cs typeface="Arial" panose="020B0604020202020204" pitchFamily="34" charset="0"/>
              </a:rPr>
              <a:t>from m</a:t>
            </a:r>
            <a:r>
              <a:rPr lang="en-US" altLang="zh-TW" sz="3200" dirty="0" smtClean="0">
                <a:solidFill>
                  <a:schemeClr val="tx2"/>
                </a:solidFill>
                <a:latin typeface="Arial" panose="020B0604020202020204" pitchFamily="34" charset="0"/>
                <a:cs typeface="Arial" panose="020B0604020202020204" pitchFamily="34" charset="0"/>
              </a:rPr>
              <a:t>alicious websites</a:t>
            </a:r>
          </a:p>
          <a:p>
            <a:pPr lvl="1"/>
            <a:r>
              <a:rPr lang="en-US" altLang="zh-TW" sz="2800" dirty="0">
                <a:solidFill>
                  <a:schemeClr val="tx2"/>
                </a:solidFill>
                <a:latin typeface="Arial" panose="020B0604020202020204" pitchFamily="34" charset="0"/>
                <a:cs typeface="Arial" panose="020B0604020202020204" pitchFamily="34" charset="0"/>
              </a:rPr>
              <a:t>For detecting the phishing </a:t>
            </a:r>
            <a:r>
              <a:rPr lang="en-US" altLang="zh-TW" sz="2800" dirty="0" smtClean="0">
                <a:solidFill>
                  <a:schemeClr val="tx2"/>
                </a:solidFill>
                <a:latin typeface="Arial" panose="020B0604020202020204" pitchFamily="34" charset="0"/>
                <a:cs typeface="Arial" panose="020B0604020202020204" pitchFamily="34" charset="0"/>
              </a:rPr>
              <a:t>websites</a:t>
            </a:r>
          </a:p>
          <a:p>
            <a:pPr lvl="2"/>
            <a:r>
              <a:rPr lang="en-US" altLang="zh-TW" sz="2800" dirty="0">
                <a:solidFill>
                  <a:schemeClr val="tx2"/>
                </a:solidFill>
                <a:latin typeface="Arial" panose="020B0604020202020204" pitchFamily="34" charset="0"/>
                <a:cs typeface="Arial" panose="020B0604020202020204" pitchFamily="34" charset="0"/>
              </a:rPr>
              <a:t>A Digit between Two Letters (L</a:t>
            </a:r>
            <a:r>
              <a:rPr lang="en-US" altLang="zh-TW" sz="2800" dirty="0">
                <a:solidFill>
                  <a:schemeClr val="accent2">
                    <a:lumMod val="75000"/>
                  </a:schemeClr>
                </a:solidFill>
                <a:latin typeface="Arial" panose="020B0604020202020204" pitchFamily="34" charset="0"/>
                <a:cs typeface="Arial" panose="020B0604020202020204" pitchFamily="34" charset="0"/>
              </a:rPr>
              <a:t>D</a:t>
            </a:r>
            <a:r>
              <a:rPr lang="en-US" altLang="zh-TW" sz="2800" dirty="0">
                <a:solidFill>
                  <a:schemeClr val="tx2"/>
                </a:solidFill>
                <a:latin typeface="Arial" panose="020B0604020202020204" pitchFamily="34" charset="0"/>
                <a:cs typeface="Arial" panose="020B0604020202020204" pitchFamily="34" charset="0"/>
              </a:rPr>
              <a:t>L)</a:t>
            </a:r>
          </a:p>
          <a:p>
            <a:pPr lvl="3"/>
            <a:r>
              <a:rPr lang="en-US" altLang="zh-TW" sz="2800" dirty="0" smtClean="0">
                <a:solidFill>
                  <a:schemeClr val="tx2"/>
                </a:solidFill>
                <a:latin typeface="Arial" panose="020B0604020202020204" pitchFamily="34" charset="0"/>
                <a:cs typeface="Arial" panose="020B0604020202020204" pitchFamily="34" charset="0"/>
              </a:rPr>
              <a:t>Examp</a:t>
            </a:r>
            <a:r>
              <a:rPr lang="en-US" altLang="zh-TW" sz="2800" dirty="0" smtClean="0">
                <a:solidFill>
                  <a:schemeClr val="accent2">
                    <a:lumMod val="75000"/>
                  </a:schemeClr>
                </a:solidFill>
                <a:latin typeface="Arial" panose="020B0604020202020204" pitchFamily="34" charset="0"/>
                <a:cs typeface="Arial" panose="020B0604020202020204" pitchFamily="34" charset="0"/>
              </a:rPr>
              <a:t>1</a:t>
            </a:r>
            <a:r>
              <a:rPr lang="en-US" altLang="zh-TW" sz="2800" dirty="0" smtClean="0">
                <a:solidFill>
                  <a:schemeClr val="tx2"/>
                </a:solidFill>
                <a:latin typeface="Arial" panose="020B0604020202020204" pitchFamily="34" charset="0"/>
                <a:cs typeface="Arial" panose="020B0604020202020204" pitchFamily="34" charset="0"/>
              </a:rPr>
              <a:t>e</a:t>
            </a:r>
          </a:p>
          <a:p>
            <a:pPr lvl="2"/>
            <a:r>
              <a:rPr lang="en-US" altLang="zh-TW" sz="2800" dirty="0">
                <a:solidFill>
                  <a:schemeClr val="tx2"/>
                </a:solidFill>
                <a:latin typeface="Arial" panose="020B0604020202020204" pitchFamily="34" charset="0"/>
                <a:cs typeface="Arial" panose="020B0604020202020204" pitchFamily="34" charset="0"/>
              </a:rPr>
              <a:t>A Letter between Two Digits (D</a:t>
            </a:r>
            <a:r>
              <a:rPr lang="en-US" altLang="zh-TW" sz="2800" dirty="0">
                <a:solidFill>
                  <a:schemeClr val="accent2">
                    <a:lumMod val="75000"/>
                  </a:schemeClr>
                </a:solidFill>
                <a:latin typeface="Arial" panose="020B0604020202020204" pitchFamily="34" charset="0"/>
                <a:cs typeface="Arial" panose="020B0604020202020204" pitchFamily="34" charset="0"/>
              </a:rPr>
              <a:t>L</a:t>
            </a:r>
            <a:r>
              <a:rPr lang="en-US" altLang="zh-TW" sz="2800" dirty="0">
                <a:solidFill>
                  <a:schemeClr val="tx2"/>
                </a:solidFill>
                <a:latin typeface="Arial" panose="020B0604020202020204" pitchFamily="34" charset="0"/>
                <a:cs typeface="Arial" panose="020B0604020202020204" pitchFamily="34" charset="0"/>
              </a:rPr>
              <a:t>D)</a:t>
            </a:r>
          </a:p>
          <a:p>
            <a:pPr lvl="3"/>
            <a:r>
              <a:rPr lang="en-US" altLang="zh-TW" sz="2800" dirty="0" smtClean="0">
                <a:solidFill>
                  <a:schemeClr val="tx2"/>
                </a:solidFill>
                <a:latin typeface="Arial" panose="020B0604020202020204" pitchFamily="34" charset="0"/>
                <a:cs typeface="Arial" panose="020B0604020202020204" pitchFamily="34" charset="0"/>
              </a:rPr>
              <a:t>award2</a:t>
            </a:r>
            <a:r>
              <a:rPr lang="en-US" altLang="zh-TW" sz="2800" dirty="0" smtClean="0">
                <a:solidFill>
                  <a:schemeClr val="accent2">
                    <a:lumMod val="75000"/>
                  </a:schemeClr>
                </a:solidFill>
                <a:latin typeface="Arial" panose="020B0604020202020204" pitchFamily="34" charset="0"/>
                <a:cs typeface="Arial" panose="020B0604020202020204" pitchFamily="34" charset="0"/>
              </a:rPr>
              <a:t>o</a:t>
            </a:r>
            <a:r>
              <a:rPr lang="en-US" altLang="zh-TW" sz="2800" dirty="0" smtClean="0">
                <a:solidFill>
                  <a:schemeClr val="tx2"/>
                </a:solidFill>
                <a:latin typeface="Arial" panose="020B0604020202020204" pitchFamily="34" charset="0"/>
                <a:cs typeface="Arial" panose="020B0604020202020204" pitchFamily="34" charset="0"/>
              </a:rPr>
              <a:t>12</a:t>
            </a:r>
          </a:p>
          <a:p>
            <a:pPr lvl="1"/>
            <a:r>
              <a:rPr lang="en-US" altLang="zh-TW" dirty="0" smtClean="0">
                <a:solidFill>
                  <a:schemeClr val="tx2"/>
                </a:solidFill>
                <a:latin typeface="Arial" panose="020B0604020202020204" pitchFamily="34" charset="0"/>
                <a:cs typeface="Arial" panose="020B0604020202020204" pitchFamily="34" charset="0"/>
              </a:rPr>
              <a:t>For </a:t>
            </a:r>
            <a:r>
              <a:rPr lang="en-US" altLang="zh-TW" dirty="0">
                <a:solidFill>
                  <a:schemeClr val="tx2"/>
                </a:solidFill>
                <a:latin typeface="Arial" panose="020B0604020202020204" pitchFamily="34" charset="0"/>
                <a:cs typeface="Arial" panose="020B0604020202020204" pitchFamily="34" charset="0"/>
              </a:rPr>
              <a:t>detecting malware </a:t>
            </a:r>
            <a:r>
              <a:rPr lang="en-US" altLang="zh-TW" dirty="0" smtClean="0">
                <a:solidFill>
                  <a:schemeClr val="tx2"/>
                </a:solidFill>
                <a:latin typeface="Arial" panose="020B0604020202020204" pitchFamily="34" charset="0"/>
                <a:cs typeface="Arial" panose="020B0604020202020204" pitchFamily="34" charset="0"/>
              </a:rPr>
              <a:t>website</a:t>
            </a:r>
          </a:p>
          <a:p>
            <a:pPr lvl="2"/>
            <a:r>
              <a:rPr lang="en-US" altLang="zh-TW" dirty="0" smtClean="0">
                <a:solidFill>
                  <a:schemeClr val="tx2"/>
                </a:solidFill>
                <a:latin typeface="Arial" panose="020B0604020202020204" pitchFamily="34" charset="0"/>
                <a:cs typeface="Arial" panose="020B0604020202020204" pitchFamily="34" charset="0"/>
              </a:rPr>
              <a:t>Executable File </a:t>
            </a:r>
            <a:r>
              <a:rPr lang="en-US" altLang="zh-TW" dirty="0">
                <a:solidFill>
                  <a:schemeClr val="tx2"/>
                </a:solidFill>
                <a:latin typeface="Arial" panose="020B0604020202020204" pitchFamily="34" charset="0"/>
                <a:cs typeface="Arial" panose="020B0604020202020204" pitchFamily="34" charset="0"/>
              </a:rPr>
              <a:t>or </a:t>
            </a:r>
            <a:r>
              <a:rPr lang="en-US" altLang="zh-TW" dirty="0" smtClean="0">
                <a:solidFill>
                  <a:schemeClr val="tx2"/>
                </a:solidFill>
                <a:latin typeface="Arial" panose="020B0604020202020204" pitchFamily="34" charset="0"/>
                <a:cs typeface="Arial" panose="020B0604020202020204" pitchFamily="34" charset="0"/>
              </a:rPr>
              <a:t>Not</a:t>
            </a:r>
            <a:endParaRPr lang="en-US" altLang="zh-TW" dirty="0">
              <a:solidFill>
                <a:schemeClr val="tx2"/>
              </a:solidFill>
              <a:latin typeface="Arial" panose="020B0604020202020204" pitchFamily="34" charset="0"/>
              <a:cs typeface="Arial" panose="020B0604020202020204" pitchFamily="34" charset="0"/>
            </a:endParaRPr>
          </a:p>
        </p:txBody>
      </p:sp>
      <p:sp>
        <p:nvSpPr>
          <p:cNvPr id="7" name="日期版面配置區 6"/>
          <p:cNvSpPr>
            <a:spLocks noGrp="1"/>
          </p:cNvSpPr>
          <p:nvPr>
            <p:ph type="dt" sz="half" idx="10"/>
          </p:nvPr>
        </p:nvSpPr>
        <p:spPr/>
        <p:txBody>
          <a:bodyPr/>
          <a:lstStyle/>
          <a:p>
            <a:r>
              <a:rPr lang="en-US" altLang="zh-TW" smtClean="0">
                <a:solidFill>
                  <a:prstClr val="black">
                    <a:tint val="75000"/>
                  </a:prstClr>
                </a:solidFill>
              </a:rPr>
              <a:t>09/10/2013</a:t>
            </a:r>
            <a:endParaRPr lang="fr-FR" altLang="zh-TW">
              <a:solidFill>
                <a:prstClr val="black">
                  <a:tint val="75000"/>
                </a:prstClr>
              </a:solidFill>
            </a:endParaRPr>
          </a:p>
        </p:txBody>
      </p:sp>
      <p:sp>
        <p:nvSpPr>
          <p:cNvPr id="3" name="頁尾版面配置區 2"/>
          <p:cNvSpPr>
            <a:spLocks noGrp="1"/>
          </p:cNvSpPr>
          <p:nvPr>
            <p:ph type="ftr" sz="quarter" idx="11"/>
          </p:nvPr>
        </p:nvSpPr>
        <p:spPr/>
        <p:txBody>
          <a:bodyPr/>
          <a:lstStyle/>
          <a:p>
            <a:r>
              <a:rPr lang="en-US" altLang="zh-TW" smtClean="0">
                <a:solidFill>
                  <a:prstClr val="black">
                    <a:tint val="75000"/>
                  </a:prstClr>
                </a:solidFill>
              </a:rPr>
              <a:t>Lab of Data Science &amp; Machine Intelligence</a:t>
            </a:r>
            <a:endParaRPr lang="zh-TW" altLang="zh-TW">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B7F2F41-9C92-44C4-B351-BDD53DF2394E}" type="slidenum">
              <a:rPr lang="fr-FR" altLang="zh-TW" smtClean="0">
                <a:solidFill>
                  <a:prstClr val="black">
                    <a:tint val="75000"/>
                  </a:prstClr>
                </a:solidFill>
              </a:rPr>
              <a:pPr/>
              <a:t>29</a:t>
            </a:fld>
            <a:endParaRPr lang="fr-FR" altLang="zh-TW">
              <a:solidFill>
                <a:prstClr val="black">
                  <a:tint val="75000"/>
                </a:prstClr>
              </a:solidFill>
            </a:endParaRPr>
          </a:p>
        </p:txBody>
      </p:sp>
    </p:spTree>
    <p:extLst>
      <p:ext uri="{BB962C8B-B14F-4D97-AF65-F5344CB8AC3E}">
        <p14:creationId xmlns:p14="http://schemas.microsoft.com/office/powerpoint/2010/main" val="830995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925040" y="1064925"/>
            <a:ext cx="10341293" cy="1107996"/>
          </a:xfrm>
          <a:prstGeom prst="rect">
            <a:avLst/>
          </a:prstGeom>
          <a:noFill/>
        </p:spPr>
        <p:txBody>
          <a:bodyPr wrap="none" rtlCol="0">
            <a:spAutoFit/>
          </a:bodyPr>
          <a:lstStyle/>
          <a:p>
            <a:r>
              <a:rPr lang="zh-TW" altLang="en-US" sz="6600" dirty="0" smtClean="0">
                <a:solidFill>
                  <a:srgbClr val="FFFF00"/>
                </a:solidFill>
              </a:rPr>
              <a:t>台灣資料科學年會演講三要</a:t>
            </a:r>
            <a:endParaRPr lang="zh-TW" altLang="en-US" sz="6600" dirty="0">
              <a:solidFill>
                <a:srgbClr val="FFFF00"/>
              </a:solidFill>
            </a:endParaRPr>
          </a:p>
        </p:txBody>
      </p:sp>
      <p:sp>
        <p:nvSpPr>
          <p:cNvPr id="5" name="文字方塊 4"/>
          <p:cNvSpPr txBox="1"/>
          <p:nvPr/>
        </p:nvSpPr>
        <p:spPr>
          <a:xfrm>
            <a:off x="4848072" y="3851219"/>
            <a:ext cx="2492990" cy="1015663"/>
          </a:xfrm>
          <a:prstGeom prst="rect">
            <a:avLst/>
          </a:prstGeom>
          <a:noFill/>
        </p:spPr>
        <p:txBody>
          <a:bodyPr wrap="none" rtlCol="0">
            <a:spAutoFit/>
          </a:bodyPr>
          <a:lstStyle/>
          <a:p>
            <a:r>
              <a:rPr lang="zh-TW" altLang="en-US" sz="6000" dirty="0" smtClean="0">
                <a:solidFill>
                  <a:srgbClr val="FFFF00"/>
                </a:solidFill>
              </a:rPr>
              <a:t>要有料</a:t>
            </a:r>
            <a:endParaRPr lang="zh-TW" altLang="en-US" sz="6000" dirty="0">
              <a:solidFill>
                <a:srgbClr val="FFFF00"/>
              </a:solidFill>
            </a:endParaRPr>
          </a:p>
        </p:txBody>
      </p:sp>
      <p:sp>
        <p:nvSpPr>
          <p:cNvPr id="9" name="矩形 8"/>
          <p:cNvSpPr/>
          <p:nvPr/>
        </p:nvSpPr>
        <p:spPr>
          <a:xfrm>
            <a:off x="4849505" y="2523125"/>
            <a:ext cx="2492990" cy="1015663"/>
          </a:xfrm>
          <a:prstGeom prst="rect">
            <a:avLst/>
          </a:prstGeom>
        </p:spPr>
        <p:txBody>
          <a:bodyPr wrap="none">
            <a:spAutoFit/>
          </a:bodyPr>
          <a:lstStyle/>
          <a:p>
            <a:r>
              <a:rPr lang="zh-TW" altLang="en-US" sz="6000" dirty="0">
                <a:solidFill>
                  <a:srgbClr val="FFFF00"/>
                </a:solidFill>
              </a:rPr>
              <a:t>要有趣</a:t>
            </a:r>
          </a:p>
        </p:txBody>
      </p:sp>
      <p:sp>
        <p:nvSpPr>
          <p:cNvPr id="10" name="矩形 9"/>
          <p:cNvSpPr/>
          <p:nvPr/>
        </p:nvSpPr>
        <p:spPr>
          <a:xfrm>
            <a:off x="4848072" y="5137246"/>
            <a:ext cx="2492990" cy="1015663"/>
          </a:xfrm>
          <a:prstGeom prst="rect">
            <a:avLst/>
          </a:prstGeom>
        </p:spPr>
        <p:txBody>
          <a:bodyPr wrap="none">
            <a:spAutoFit/>
          </a:bodyPr>
          <a:lstStyle/>
          <a:p>
            <a:r>
              <a:rPr lang="zh-TW" altLang="en-US" sz="6000" dirty="0">
                <a:solidFill>
                  <a:srgbClr val="FFFF00"/>
                </a:solidFill>
              </a:rPr>
              <a:t>要</a:t>
            </a:r>
            <a:r>
              <a:rPr lang="zh-TW" altLang="en-US" sz="6000" dirty="0" smtClean="0">
                <a:solidFill>
                  <a:srgbClr val="FFFF00"/>
                </a:solidFill>
              </a:rPr>
              <a:t>有用</a:t>
            </a:r>
            <a:endParaRPr lang="zh-TW" altLang="en-US" sz="6000" dirty="0">
              <a:solidFill>
                <a:srgbClr val="FFFF00"/>
              </a:solidFill>
            </a:endParaRPr>
          </a:p>
        </p:txBody>
      </p:sp>
    </p:spTree>
    <p:extLst>
      <p:ext uri="{BB962C8B-B14F-4D97-AF65-F5344CB8AC3E}">
        <p14:creationId xmlns:p14="http://schemas.microsoft.com/office/powerpoint/2010/main" val="30245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47713" y="137382"/>
            <a:ext cx="11106149" cy="1143000"/>
          </a:xfrm>
        </p:spPr>
        <p:txBody>
          <a:bodyPr>
            <a:noAutofit/>
          </a:bodyPr>
          <a:lstStyle/>
          <a:p>
            <a:pPr algn="ctr"/>
            <a:r>
              <a:rPr lang="en-US" altLang="zh-TW" dirty="0" smtClean="0">
                <a:solidFill>
                  <a:srgbClr val="FFFF00"/>
                </a:solidFill>
                <a:effectLst/>
                <a:latin typeface="Arial" panose="020B0604020202020204" pitchFamily="34" charset="0"/>
                <a:cs typeface="Arial" panose="020B0604020202020204" pitchFamily="34" charset="0"/>
              </a:rPr>
              <a:t>Descriptive Features (cont.)</a:t>
            </a:r>
            <a:endParaRPr lang="fr-FR" altLang="zh-TW" dirty="0" smtClean="0">
              <a:solidFill>
                <a:srgbClr val="FFFF00"/>
              </a:solidFill>
              <a:effectLst/>
              <a:latin typeface="Arial" panose="020B0604020202020204" pitchFamily="34" charset="0"/>
              <a:cs typeface="Arial" panose="020B0604020202020204" pitchFamily="34" charset="0"/>
            </a:endParaRPr>
          </a:p>
        </p:txBody>
      </p:sp>
      <p:sp>
        <p:nvSpPr>
          <p:cNvPr id="5" name="Espace réservé du contenu 2"/>
          <p:cNvSpPr>
            <a:spLocks noGrp="1"/>
          </p:cNvSpPr>
          <p:nvPr>
            <p:ph idx="1"/>
          </p:nvPr>
        </p:nvSpPr>
        <p:spPr>
          <a:xfrm>
            <a:off x="335360" y="1553494"/>
            <a:ext cx="11521280" cy="4536504"/>
          </a:xfrm>
        </p:spPr>
        <p:txBody>
          <a:bodyPr rtlCol="0">
            <a:normAutofit/>
          </a:bodyPr>
          <a:lstStyle/>
          <a:p>
            <a:r>
              <a:rPr lang="en-US" altLang="zh-TW" sz="2800" dirty="0" smtClean="0">
                <a:latin typeface="Arial" panose="020B0604020202020204" pitchFamily="34" charset="0"/>
                <a:cs typeface="Arial" panose="020B0604020202020204" pitchFamily="34" charset="0"/>
              </a:rPr>
              <a:t>Fraction of </a:t>
            </a:r>
            <a:r>
              <a:rPr lang="en-US" altLang="zh-TW" sz="2800" dirty="0">
                <a:latin typeface="Arial" panose="020B0604020202020204" pitchFamily="34" charset="0"/>
                <a:cs typeface="Arial" panose="020B0604020202020204" pitchFamily="34" charset="0"/>
              </a:rPr>
              <a:t>domain </a:t>
            </a:r>
            <a:r>
              <a:rPr lang="en-US" altLang="zh-TW" sz="2800" dirty="0" smtClean="0">
                <a:latin typeface="Arial" panose="020B0604020202020204" pitchFamily="34" charset="0"/>
                <a:cs typeface="Arial" panose="020B0604020202020204" pitchFamily="34" charset="0"/>
              </a:rPr>
              <a:t>name</a:t>
            </a:r>
            <a:endParaRPr lang="en-US" altLang="zh-TW" sz="2800" dirty="0">
              <a:latin typeface="Arial" panose="020B0604020202020204" pitchFamily="34" charset="0"/>
              <a:cs typeface="Arial" panose="020B0604020202020204" pitchFamily="34" charset="0"/>
            </a:endParaRPr>
          </a:p>
          <a:p>
            <a:pPr lvl="1"/>
            <a:r>
              <a:rPr lang="en-US" altLang="zh-TW" sz="2400" dirty="0" smtClean="0">
                <a:latin typeface="Arial" panose="020B0604020202020204" pitchFamily="34" charset="0"/>
                <a:cs typeface="Arial" panose="020B0604020202020204" pitchFamily="34" charset="0"/>
              </a:rPr>
              <a:t>Categorizing </a:t>
            </a:r>
            <a:r>
              <a:rPr lang="en-US" altLang="zh-TW" sz="2400" dirty="0">
                <a:latin typeface="Arial" panose="020B0604020202020204" pitchFamily="34" charset="0"/>
                <a:cs typeface="Arial" panose="020B0604020202020204" pitchFamily="34" charset="0"/>
              </a:rPr>
              <a:t>characters to letters, digits and symbols</a:t>
            </a:r>
          </a:p>
          <a:p>
            <a:pPr lvl="1"/>
            <a:r>
              <a:rPr lang="en-US" altLang="zh-TW" sz="2400" dirty="0" smtClean="0">
                <a:latin typeface="Arial" panose="020B0604020202020204" pitchFamily="34" charset="0"/>
                <a:cs typeface="Arial" panose="020B0604020202020204" pitchFamily="34" charset="0"/>
              </a:rPr>
              <a:t>Splitting </a:t>
            </a:r>
            <a:r>
              <a:rPr lang="en-US" altLang="zh-TW" sz="2400" dirty="0">
                <a:latin typeface="Arial" panose="020B0604020202020204" pitchFamily="34" charset="0"/>
                <a:cs typeface="Arial" panose="020B0604020202020204" pitchFamily="34" charset="0"/>
              </a:rPr>
              <a:t>domain name by the connection of </a:t>
            </a:r>
            <a:r>
              <a:rPr lang="en-US" altLang="zh-TW" sz="2400" dirty="0" smtClean="0">
                <a:latin typeface="Arial" panose="020B0604020202020204" pitchFamily="34" charset="0"/>
                <a:cs typeface="Arial" panose="020B0604020202020204" pitchFamily="34" charset="0"/>
              </a:rPr>
              <a:t>different categories</a:t>
            </a:r>
            <a:endParaRPr lang="en-US" altLang="zh-TW" sz="2400" dirty="0">
              <a:latin typeface="Arial" panose="020B0604020202020204" pitchFamily="34" charset="0"/>
              <a:cs typeface="Arial" panose="020B0604020202020204" pitchFamily="34" charset="0"/>
            </a:endParaRPr>
          </a:p>
          <a:p>
            <a:pPr lvl="1"/>
            <a:r>
              <a:rPr lang="en-US" altLang="zh-TW" sz="2400" dirty="0" smtClean="0">
                <a:latin typeface="Arial" panose="020B0604020202020204" pitchFamily="34" charset="0"/>
                <a:cs typeface="Arial" panose="020B0604020202020204" pitchFamily="34" charset="0"/>
              </a:rPr>
              <a:t>Summing </a:t>
            </a:r>
            <a:r>
              <a:rPr lang="en-US" altLang="zh-TW" sz="2400" dirty="0">
                <a:latin typeface="Arial" panose="020B0604020202020204" pitchFamily="34" charset="0"/>
                <a:cs typeface="Arial" panose="020B0604020202020204" pitchFamily="34" charset="0"/>
              </a:rPr>
              <a:t>of longest token length of each category and </a:t>
            </a:r>
            <a:r>
              <a:rPr lang="en-US" altLang="zh-TW" sz="2400" dirty="0" smtClean="0">
                <a:latin typeface="Arial" panose="020B0604020202020204" pitchFamily="34" charset="0"/>
                <a:cs typeface="Arial" panose="020B0604020202020204" pitchFamily="34" charset="0"/>
              </a:rPr>
              <a:t>divides by </a:t>
            </a:r>
            <a:r>
              <a:rPr lang="en-US" altLang="zh-TW" sz="2400" dirty="0">
                <a:latin typeface="Arial" panose="020B0604020202020204" pitchFamily="34" charset="0"/>
                <a:cs typeface="Arial" panose="020B0604020202020204" pitchFamily="34" charset="0"/>
              </a:rPr>
              <a:t>the domain name length</a:t>
            </a:r>
            <a:endParaRPr lang="en-US" altLang="zh-TW" sz="2400" b="0" i="0" u="none" strike="noStrike" baseline="0" dirty="0" smtClean="0">
              <a:latin typeface="Arial" panose="020B0604020202020204" pitchFamily="34" charset="0"/>
              <a:cs typeface="Arial" panose="020B0604020202020204" pitchFamily="34" charset="0"/>
            </a:endParaRPr>
          </a:p>
        </p:txBody>
      </p:sp>
      <p:sp>
        <p:nvSpPr>
          <p:cNvPr id="8" name="日期版面配置區 7"/>
          <p:cNvSpPr>
            <a:spLocks noGrp="1"/>
          </p:cNvSpPr>
          <p:nvPr>
            <p:ph type="dt" sz="half" idx="10"/>
          </p:nvPr>
        </p:nvSpPr>
        <p:spPr/>
        <p:txBody>
          <a:bodyPr/>
          <a:lstStyle/>
          <a:p>
            <a:r>
              <a:rPr lang="en-US" altLang="zh-TW" smtClean="0">
                <a:solidFill>
                  <a:prstClr val="black">
                    <a:tint val="75000"/>
                  </a:prstClr>
                </a:solidFill>
              </a:rPr>
              <a:t>09/10/2013</a:t>
            </a:r>
            <a:endParaRPr lang="fr-FR" altLang="zh-TW">
              <a:solidFill>
                <a:prstClr val="black">
                  <a:tint val="75000"/>
                </a:prstClr>
              </a:solidFill>
            </a:endParaRPr>
          </a:p>
        </p:txBody>
      </p:sp>
      <p:sp>
        <p:nvSpPr>
          <p:cNvPr id="6" name="頁尾版面配置區 5"/>
          <p:cNvSpPr>
            <a:spLocks noGrp="1"/>
          </p:cNvSpPr>
          <p:nvPr>
            <p:ph type="ftr" sz="quarter" idx="11"/>
          </p:nvPr>
        </p:nvSpPr>
        <p:spPr/>
        <p:txBody>
          <a:bodyPr/>
          <a:lstStyle/>
          <a:p>
            <a:r>
              <a:rPr lang="en-US" altLang="zh-TW" dirty="0" smtClean="0">
                <a:solidFill>
                  <a:prstClr val="black">
                    <a:tint val="75000"/>
                  </a:prstClr>
                </a:solidFill>
              </a:rPr>
              <a:t>Lab of Data Science &amp; Machine Intelligence</a:t>
            </a:r>
            <a:endParaRPr lang="zh-TW" altLang="zh-TW" dirty="0">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B7F2F41-9C92-44C4-B351-BDD53DF2394E}" type="slidenum">
              <a:rPr lang="fr-FR" altLang="zh-TW" smtClean="0">
                <a:solidFill>
                  <a:prstClr val="black">
                    <a:tint val="75000"/>
                  </a:prstClr>
                </a:solidFill>
              </a:rPr>
              <a:pPr/>
              <a:t>30</a:t>
            </a:fld>
            <a:endParaRPr lang="fr-FR" altLang="zh-TW">
              <a:solidFill>
                <a:prstClr val="black">
                  <a:tint val="75000"/>
                </a:prstClr>
              </a:solidFill>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995" y="3808186"/>
            <a:ext cx="11414669" cy="2645150"/>
          </a:xfrm>
          <a:prstGeom prst="rect">
            <a:avLst/>
          </a:prstGeom>
        </p:spPr>
      </p:pic>
    </p:spTree>
    <p:extLst>
      <p:ext uri="{BB962C8B-B14F-4D97-AF65-F5344CB8AC3E}">
        <p14:creationId xmlns:p14="http://schemas.microsoft.com/office/powerpoint/2010/main" val="28610616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47713" y="-88536"/>
            <a:ext cx="11106149" cy="1143000"/>
          </a:xfrm>
        </p:spPr>
        <p:txBody>
          <a:bodyPr>
            <a:noAutofit/>
          </a:bodyPr>
          <a:lstStyle/>
          <a:p>
            <a:pPr algn="ctr"/>
            <a:r>
              <a:rPr lang="en-US" altLang="zh-TW" dirty="0" smtClean="0">
                <a:solidFill>
                  <a:srgbClr val="FFFF00"/>
                </a:solidFill>
                <a:effectLst/>
                <a:latin typeface="Arial" panose="020B0604020202020204" pitchFamily="34" charset="0"/>
                <a:cs typeface="Arial" panose="020B0604020202020204" pitchFamily="34" charset="0"/>
              </a:rPr>
              <a:t>Descriptive Features (cont.)</a:t>
            </a:r>
            <a:endParaRPr lang="fr-FR" altLang="zh-TW" dirty="0" smtClean="0">
              <a:solidFill>
                <a:srgbClr val="FFFF00"/>
              </a:solidFill>
              <a:effectLst/>
              <a:latin typeface="Arial" panose="020B0604020202020204" pitchFamily="34" charset="0"/>
              <a:cs typeface="Arial" panose="020B0604020202020204" pitchFamily="34" charset="0"/>
            </a:endParaRPr>
          </a:p>
        </p:txBody>
      </p:sp>
      <p:sp>
        <p:nvSpPr>
          <p:cNvPr id="5" name="Espace réservé du contenu 2"/>
          <p:cNvSpPr>
            <a:spLocks noGrp="1"/>
          </p:cNvSpPr>
          <p:nvPr>
            <p:ph idx="1"/>
          </p:nvPr>
        </p:nvSpPr>
        <p:spPr>
          <a:xfrm>
            <a:off x="335361" y="1355688"/>
            <a:ext cx="11617291" cy="4680520"/>
          </a:xfrm>
        </p:spPr>
        <p:txBody>
          <a:bodyPr rtlCol="0">
            <a:noAutofit/>
          </a:bodyPr>
          <a:lstStyle/>
          <a:p>
            <a:r>
              <a:rPr lang="en-US" altLang="zh-TW" sz="2800" dirty="0">
                <a:latin typeface="Arial" panose="020B0604020202020204" pitchFamily="34" charset="0"/>
                <a:cs typeface="Arial" panose="020B0604020202020204" pitchFamily="34" charset="0"/>
              </a:rPr>
              <a:t>For detecting randomly generated string</a:t>
            </a:r>
          </a:p>
          <a:p>
            <a:pPr lvl="1"/>
            <a:r>
              <a:rPr lang="en-US" altLang="zh-TW" sz="2000" dirty="0">
                <a:latin typeface="Arial" panose="020B0604020202020204" pitchFamily="34" charset="0"/>
                <a:cs typeface="Arial" panose="020B0604020202020204" pitchFamily="34" charset="0"/>
              </a:rPr>
              <a:t>Alphabet Entropy</a:t>
            </a:r>
          </a:p>
          <a:p>
            <a:pPr lvl="1"/>
            <a:r>
              <a:rPr lang="en-US" altLang="zh-TW" sz="2000" dirty="0">
                <a:latin typeface="Arial" panose="020B0604020202020204" pitchFamily="34" charset="0"/>
                <a:cs typeface="Arial" panose="020B0604020202020204" pitchFamily="34" charset="0"/>
              </a:rPr>
              <a:t>Number Rate</a:t>
            </a:r>
          </a:p>
          <a:p>
            <a:r>
              <a:rPr lang="en-US" altLang="zh-TW" sz="2800" dirty="0">
                <a:latin typeface="Arial" panose="020B0604020202020204" pitchFamily="34" charset="0"/>
                <a:cs typeface="Arial" panose="020B0604020202020204" pitchFamily="34" charset="0"/>
              </a:rPr>
              <a:t>For detecting abnormal phenomenon in URL string</a:t>
            </a:r>
          </a:p>
          <a:p>
            <a:pPr lvl="1"/>
            <a:r>
              <a:rPr lang="en-US" altLang="zh-TW" sz="2000" dirty="0">
                <a:latin typeface="Arial" panose="020B0604020202020204" pitchFamily="34" charset="0"/>
                <a:cs typeface="Arial" panose="020B0604020202020204" pitchFamily="34" charset="0"/>
              </a:rPr>
              <a:t>Length</a:t>
            </a:r>
          </a:p>
          <a:p>
            <a:pPr lvl="1"/>
            <a:r>
              <a:rPr lang="en-US" altLang="zh-TW" sz="2000" dirty="0">
                <a:latin typeface="Arial" panose="020B0604020202020204" pitchFamily="34" charset="0"/>
                <a:cs typeface="Arial" panose="020B0604020202020204" pitchFamily="34" charset="0"/>
              </a:rPr>
              <a:t>Length Ratio</a:t>
            </a:r>
          </a:p>
          <a:p>
            <a:pPr lvl="1"/>
            <a:r>
              <a:rPr lang="en-US" altLang="zh-TW" sz="2000" dirty="0">
                <a:latin typeface="Arial" panose="020B0604020202020204" pitchFamily="34" charset="0"/>
                <a:cs typeface="Arial" panose="020B0604020202020204" pitchFamily="34" charset="0"/>
              </a:rPr>
              <a:t>Letter, digit and symbol count.</a:t>
            </a:r>
          </a:p>
          <a:p>
            <a:r>
              <a:rPr lang="en-US" altLang="zh-TW" sz="2800" dirty="0">
                <a:latin typeface="Arial" panose="020B0604020202020204" pitchFamily="34" charset="0"/>
                <a:cs typeface="Arial" panose="020B0604020202020204" pitchFamily="34" charset="0"/>
              </a:rPr>
              <a:t>For detecting the common way on URL</a:t>
            </a:r>
          </a:p>
          <a:p>
            <a:pPr lvl="1"/>
            <a:r>
              <a:rPr lang="en-US" altLang="zh-TW" sz="2000" dirty="0">
                <a:latin typeface="Arial" panose="020B0604020202020204" pitchFamily="34" charset="0"/>
                <a:cs typeface="Arial" panose="020B0604020202020204" pitchFamily="34" charset="0"/>
              </a:rPr>
              <a:t>Using IP as Domain Name</a:t>
            </a:r>
          </a:p>
          <a:p>
            <a:pPr lvl="1"/>
            <a:r>
              <a:rPr lang="en-US" altLang="zh-TW" sz="2000" dirty="0">
                <a:latin typeface="Arial" panose="020B0604020202020204" pitchFamily="34" charset="0"/>
                <a:cs typeface="Arial" panose="020B0604020202020204" pitchFamily="34" charset="0"/>
              </a:rPr>
              <a:t>Default Port Number</a:t>
            </a:r>
          </a:p>
          <a:p>
            <a:r>
              <a:rPr lang="en-US" altLang="zh-TW" sz="2800" dirty="0">
                <a:latin typeface="Arial" panose="020B0604020202020204" pitchFamily="34" charset="0"/>
                <a:cs typeface="Arial" panose="020B0604020202020204" pitchFamily="34" charset="0"/>
              </a:rPr>
              <a:t>For covering the Sparse Features</a:t>
            </a:r>
          </a:p>
          <a:p>
            <a:pPr lvl="1"/>
            <a:r>
              <a:rPr lang="en-US" altLang="zh-TW" sz="2000" dirty="0">
                <a:latin typeface="Arial" panose="020B0604020202020204" pitchFamily="34" charset="0"/>
                <a:cs typeface="Arial" panose="020B0604020202020204" pitchFamily="34" charset="0"/>
              </a:rPr>
              <a:t>Delimiter Count</a:t>
            </a:r>
          </a:p>
          <a:p>
            <a:pPr lvl="1"/>
            <a:r>
              <a:rPr lang="en-US" altLang="zh-TW" sz="2000" dirty="0">
                <a:latin typeface="Arial" panose="020B0604020202020204" pitchFamily="34" charset="0"/>
                <a:cs typeface="Arial" panose="020B0604020202020204" pitchFamily="34" charset="0"/>
              </a:rPr>
              <a:t>The Length of Longest Word</a:t>
            </a:r>
            <a:endParaRPr lang="en-US" altLang="zh-TW" sz="2000" b="0" i="0" u="none" strike="noStrike" baseline="0" dirty="0" smtClean="0">
              <a:latin typeface="Arial" panose="020B0604020202020204" pitchFamily="34" charset="0"/>
              <a:cs typeface="Arial" panose="020B0604020202020204" pitchFamily="34" charset="0"/>
            </a:endParaRPr>
          </a:p>
        </p:txBody>
      </p:sp>
      <p:sp>
        <p:nvSpPr>
          <p:cNvPr id="7" name="日期版面配置區 6"/>
          <p:cNvSpPr>
            <a:spLocks noGrp="1"/>
          </p:cNvSpPr>
          <p:nvPr>
            <p:ph type="dt" sz="half" idx="10"/>
          </p:nvPr>
        </p:nvSpPr>
        <p:spPr>
          <a:xfrm>
            <a:off x="143339" y="6520266"/>
            <a:ext cx="2844800" cy="365125"/>
          </a:xfrm>
        </p:spPr>
        <p:txBody>
          <a:bodyPr/>
          <a:lstStyle/>
          <a:p>
            <a:r>
              <a:rPr lang="en-US" altLang="zh-TW" dirty="0" smtClean="0">
                <a:solidFill>
                  <a:prstClr val="black">
                    <a:tint val="75000"/>
                  </a:prstClr>
                </a:solidFill>
              </a:rPr>
              <a:t>09/10/2013</a:t>
            </a:r>
            <a:endParaRPr lang="fr-FR" altLang="zh-TW" dirty="0">
              <a:solidFill>
                <a:prstClr val="black">
                  <a:tint val="75000"/>
                </a:prstClr>
              </a:solidFill>
            </a:endParaRPr>
          </a:p>
        </p:txBody>
      </p:sp>
      <p:sp>
        <p:nvSpPr>
          <p:cNvPr id="3" name="頁尾版面配置區 2"/>
          <p:cNvSpPr>
            <a:spLocks noGrp="1"/>
          </p:cNvSpPr>
          <p:nvPr>
            <p:ph type="ftr" sz="quarter" idx="11"/>
          </p:nvPr>
        </p:nvSpPr>
        <p:spPr>
          <a:xfrm>
            <a:off x="4271797" y="6525351"/>
            <a:ext cx="3860800" cy="365125"/>
          </a:xfrm>
        </p:spPr>
        <p:txBody>
          <a:bodyPr/>
          <a:lstStyle/>
          <a:p>
            <a:r>
              <a:rPr lang="en-US" altLang="zh-TW" dirty="0" smtClean="0">
                <a:solidFill>
                  <a:prstClr val="black">
                    <a:tint val="75000"/>
                  </a:prstClr>
                </a:solidFill>
              </a:rPr>
              <a:t>Lab of Data Science &amp; Machine Intelligence</a:t>
            </a:r>
            <a:endParaRPr lang="zh-TW" altLang="zh-TW" dirty="0">
              <a:solidFill>
                <a:prstClr val="black">
                  <a:tint val="75000"/>
                </a:prstClr>
              </a:solidFill>
            </a:endParaRPr>
          </a:p>
        </p:txBody>
      </p:sp>
      <p:sp>
        <p:nvSpPr>
          <p:cNvPr id="6" name="投影片編號版面配置區 5"/>
          <p:cNvSpPr>
            <a:spLocks noGrp="1"/>
          </p:cNvSpPr>
          <p:nvPr>
            <p:ph type="sldNum" sz="quarter" idx="12"/>
          </p:nvPr>
        </p:nvSpPr>
        <p:spPr>
          <a:xfrm>
            <a:off x="8915829" y="6520266"/>
            <a:ext cx="2844800" cy="365125"/>
          </a:xfrm>
        </p:spPr>
        <p:txBody>
          <a:bodyPr/>
          <a:lstStyle/>
          <a:p>
            <a:fld id="{7B7F2F41-9C92-44C4-B351-BDD53DF2394E}" type="slidenum">
              <a:rPr lang="fr-FR" altLang="zh-TW" smtClean="0">
                <a:solidFill>
                  <a:prstClr val="black">
                    <a:tint val="75000"/>
                  </a:prstClr>
                </a:solidFill>
              </a:rPr>
              <a:pPr/>
              <a:t>31</a:t>
            </a:fld>
            <a:endParaRPr lang="fr-FR" altLang="zh-TW" dirty="0">
              <a:solidFill>
                <a:prstClr val="black">
                  <a:tint val="75000"/>
                </a:prstClr>
              </a:solidFill>
            </a:endParaRPr>
          </a:p>
        </p:txBody>
      </p:sp>
    </p:spTree>
    <p:extLst>
      <p:ext uri="{BB962C8B-B14F-4D97-AF65-F5344CB8AC3E}">
        <p14:creationId xmlns:p14="http://schemas.microsoft.com/office/powerpoint/2010/main" val="17313060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60468" y="239132"/>
            <a:ext cx="11106149" cy="1143000"/>
          </a:xfrm>
        </p:spPr>
        <p:txBody>
          <a:bodyPr>
            <a:normAutofit/>
          </a:bodyPr>
          <a:lstStyle/>
          <a:p>
            <a:pPr algn="ctr"/>
            <a:r>
              <a:rPr lang="en-US" altLang="zh-TW" sz="5400" dirty="0" smtClean="0">
                <a:solidFill>
                  <a:srgbClr val="FFFF00"/>
                </a:solidFill>
                <a:effectLst/>
                <a:latin typeface="Arial" panose="020B0604020202020204" pitchFamily="34" charset="0"/>
                <a:cs typeface="Arial" panose="020B0604020202020204" pitchFamily="34" charset="0"/>
              </a:rPr>
              <a:t>Collaborative</a:t>
            </a:r>
            <a:r>
              <a:rPr lang="en-US" altLang="zh-TW" dirty="0" smtClean="0">
                <a:solidFill>
                  <a:srgbClr val="FFFF00"/>
                </a:solidFill>
                <a:latin typeface="Arial" panose="020B0604020202020204" pitchFamily="34" charset="0"/>
                <a:cs typeface="Arial" panose="020B0604020202020204" pitchFamily="34" charset="0"/>
              </a:rPr>
              <a:t> Filtering Models</a:t>
            </a:r>
            <a:endParaRPr lang="fr-FR" altLang="zh-TW" dirty="0" smtClean="0">
              <a:solidFill>
                <a:srgbClr val="FFFF00"/>
              </a:solidFill>
              <a:latin typeface="Arial" panose="020B0604020202020204" pitchFamily="34" charset="0"/>
              <a:cs typeface="Arial" panose="020B0604020202020204" pitchFamily="34" charset="0"/>
            </a:endParaRPr>
          </a:p>
        </p:txBody>
      </p:sp>
      <p:sp>
        <p:nvSpPr>
          <p:cNvPr id="5" name="Espace réservé du contenu 2"/>
          <p:cNvSpPr>
            <a:spLocks noGrp="1"/>
          </p:cNvSpPr>
          <p:nvPr>
            <p:ph idx="1"/>
          </p:nvPr>
        </p:nvSpPr>
        <p:spPr>
          <a:xfrm>
            <a:off x="335360" y="1700808"/>
            <a:ext cx="11521280" cy="4536504"/>
          </a:xfrm>
        </p:spPr>
        <p:txBody>
          <a:bodyPr rtlCol="0">
            <a:normAutofit/>
          </a:bodyPr>
          <a:lstStyle/>
          <a:p>
            <a:r>
              <a:rPr lang="en-US" altLang="zh-TW" dirty="0"/>
              <a:t>We choose </a:t>
            </a:r>
            <a:r>
              <a:rPr lang="en-US" altLang="zh-TW" dirty="0" smtClean="0"/>
              <a:t>two online </a:t>
            </a:r>
            <a:r>
              <a:rPr lang="en-US" altLang="zh-TW" dirty="0"/>
              <a:t>learning algorithms to update the model for</a:t>
            </a:r>
          </a:p>
          <a:p>
            <a:pPr lvl="1"/>
            <a:r>
              <a:rPr lang="en-US" altLang="zh-TW" dirty="0"/>
              <a:t>Saving processing time and memory usage</a:t>
            </a:r>
          </a:p>
          <a:p>
            <a:pPr lvl="1"/>
            <a:r>
              <a:rPr lang="en-US" altLang="zh-TW" dirty="0"/>
              <a:t>Adjusting model from concept drift of data </a:t>
            </a:r>
            <a:r>
              <a:rPr lang="en-US" altLang="zh-TW" dirty="0" smtClean="0"/>
              <a:t>streaming</a:t>
            </a:r>
          </a:p>
          <a:p>
            <a:r>
              <a:rPr lang="en-US" altLang="zh-TW" dirty="0" smtClean="0"/>
              <a:t>Two prospects of features to build two filters </a:t>
            </a:r>
          </a:p>
          <a:p>
            <a:pPr lvl="1"/>
            <a:r>
              <a:rPr lang="en-US" dirty="0" smtClean="0">
                <a:solidFill>
                  <a:schemeClr val="tx1">
                    <a:lumMod val="75000"/>
                    <a:lumOff val="25000"/>
                  </a:schemeClr>
                </a:solidFill>
              </a:rPr>
              <a:t>For descriptive features</a:t>
            </a:r>
          </a:p>
          <a:p>
            <a:pPr lvl="2"/>
            <a:r>
              <a:rPr lang="en-US" dirty="0" smtClean="0">
                <a:solidFill>
                  <a:srgbClr val="FFFF00"/>
                </a:solidFill>
              </a:rPr>
              <a:t>Passive-aggressive algorithm</a:t>
            </a:r>
          </a:p>
          <a:p>
            <a:pPr lvl="1"/>
            <a:r>
              <a:rPr lang="en-US" altLang="zh-TW" dirty="0">
                <a:solidFill>
                  <a:schemeClr val="tx1">
                    <a:lumMod val="75000"/>
                    <a:lumOff val="25000"/>
                  </a:schemeClr>
                </a:solidFill>
              </a:rPr>
              <a:t>For lexical features</a:t>
            </a:r>
          </a:p>
          <a:p>
            <a:pPr lvl="2"/>
            <a:r>
              <a:rPr lang="en-US" altLang="zh-TW" dirty="0">
                <a:solidFill>
                  <a:srgbClr val="FFFF00"/>
                </a:solidFill>
              </a:rPr>
              <a:t>Confident weighted </a:t>
            </a:r>
            <a:r>
              <a:rPr lang="en-US" altLang="zh-TW" dirty="0" smtClean="0">
                <a:solidFill>
                  <a:srgbClr val="FFFF00"/>
                </a:solidFill>
              </a:rPr>
              <a:t>algorithm</a:t>
            </a:r>
            <a:endParaRPr lang="en-US" dirty="0" smtClean="0">
              <a:solidFill>
                <a:srgbClr val="FFFF00"/>
              </a:solidFill>
            </a:endParaRPr>
          </a:p>
          <a:p>
            <a:r>
              <a:rPr lang="en-US" b="1" i="1" dirty="0" smtClean="0">
                <a:solidFill>
                  <a:srgbClr val="FFFF00"/>
                </a:solidFill>
              </a:rPr>
              <a:t>Over-sampling</a:t>
            </a:r>
            <a:r>
              <a:rPr lang="en-US" dirty="0" smtClean="0"/>
              <a:t> technique for extremely imbalanced data set</a:t>
            </a:r>
          </a:p>
        </p:txBody>
      </p:sp>
      <p:sp>
        <p:nvSpPr>
          <p:cNvPr id="7" name="日期版面配置區 6"/>
          <p:cNvSpPr>
            <a:spLocks noGrp="1"/>
          </p:cNvSpPr>
          <p:nvPr>
            <p:ph type="dt" sz="half" idx="10"/>
          </p:nvPr>
        </p:nvSpPr>
        <p:spPr/>
        <p:txBody>
          <a:bodyPr/>
          <a:lstStyle/>
          <a:p>
            <a:r>
              <a:rPr lang="en-US" altLang="zh-TW" smtClean="0">
                <a:solidFill>
                  <a:prstClr val="black">
                    <a:tint val="75000"/>
                  </a:prstClr>
                </a:solidFill>
              </a:rPr>
              <a:t>09/10/2013</a:t>
            </a:r>
            <a:endParaRPr lang="fr-FR" altLang="zh-TW">
              <a:solidFill>
                <a:prstClr val="black">
                  <a:tint val="75000"/>
                </a:prstClr>
              </a:solidFill>
            </a:endParaRPr>
          </a:p>
        </p:txBody>
      </p:sp>
      <p:sp>
        <p:nvSpPr>
          <p:cNvPr id="3" name="頁尾版面配置區 2"/>
          <p:cNvSpPr>
            <a:spLocks noGrp="1"/>
          </p:cNvSpPr>
          <p:nvPr>
            <p:ph type="ftr" sz="quarter" idx="11"/>
          </p:nvPr>
        </p:nvSpPr>
        <p:spPr>
          <a:xfrm>
            <a:off x="3685549" y="6309327"/>
            <a:ext cx="4906731" cy="365125"/>
          </a:xfrm>
        </p:spPr>
        <p:txBody>
          <a:bodyPr/>
          <a:lstStyle/>
          <a:p>
            <a:r>
              <a:rPr lang="en-US" altLang="zh-TW" dirty="0" smtClean="0">
                <a:solidFill>
                  <a:prstClr val="black">
                    <a:tint val="75000"/>
                  </a:prstClr>
                </a:solidFill>
              </a:rPr>
              <a:t>Lab of Data Science &amp; Machine Intelligence</a:t>
            </a:r>
            <a:endParaRPr lang="zh-TW" altLang="zh-TW" dirty="0">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B7F2F41-9C92-44C4-B351-BDD53DF2394E}" type="slidenum">
              <a:rPr lang="fr-FR" altLang="zh-TW" smtClean="0">
                <a:solidFill>
                  <a:prstClr val="black">
                    <a:tint val="75000"/>
                  </a:prstClr>
                </a:solidFill>
              </a:rPr>
              <a:pPr/>
              <a:t>32</a:t>
            </a:fld>
            <a:endParaRPr lang="fr-FR" altLang="zh-TW">
              <a:solidFill>
                <a:prstClr val="black">
                  <a:tint val="75000"/>
                </a:prstClr>
              </a:solidFill>
            </a:endParaRPr>
          </a:p>
        </p:txBody>
      </p:sp>
    </p:spTree>
    <p:extLst>
      <p:ext uri="{BB962C8B-B14F-4D97-AF65-F5344CB8AC3E}">
        <p14:creationId xmlns:p14="http://schemas.microsoft.com/office/powerpoint/2010/main" val="36464408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58471" y="174584"/>
            <a:ext cx="11106149" cy="1143000"/>
          </a:xfrm>
        </p:spPr>
        <p:txBody>
          <a:bodyPr>
            <a:normAutofit/>
          </a:bodyPr>
          <a:lstStyle/>
          <a:p>
            <a:pPr algn="ctr"/>
            <a:r>
              <a:rPr lang="en-US" altLang="zh-TW" sz="5400" dirty="0" smtClean="0">
                <a:solidFill>
                  <a:srgbClr val="FFFF00"/>
                </a:solidFill>
                <a:effectLst/>
                <a:latin typeface="Arial" panose="020B0604020202020204" pitchFamily="34" charset="0"/>
                <a:cs typeface="Arial" panose="020B0604020202020204" pitchFamily="34" charset="0"/>
              </a:rPr>
              <a:t>Training</a:t>
            </a:r>
            <a:r>
              <a:rPr lang="en-US" altLang="zh-TW" sz="5400" dirty="0" smtClean="0">
                <a:solidFill>
                  <a:srgbClr val="FFFF00"/>
                </a:solidFill>
                <a:latin typeface="Arial" panose="020B0604020202020204" pitchFamily="34" charset="0"/>
                <a:cs typeface="Arial" panose="020B0604020202020204" pitchFamily="34" charset="0"/>
              </a:rPr>
              <a:t> </a:t>
            </a:r>
            <a:r>
              <a:rPr lang="en-US" altLang="zh-TW" sz="5400" dirty="0" smtClean="0">
                <a:solidFill>
                  <a:srgbClr val="FFFF00"/>
                </a:solidFill>
                <a:effectLst/>
                <a:latin typeface="Arial" panose="020B0604020202020204" pitchFamily="34" charset="0"/>
                <a:cs typeface="Arial" panose="020B0604020202020204" pitchFamily="34" charset="0"/>
              </a:rPr>
              <a:t>Process</a:t>
            </a:r>
            <a:endParaRPr lang="fr-FR" altLang="zh-TW" sz="5400" dirty="0" smtClean="0">
              <a:solidFill>
                <a:srgbClr val="FFFF00"/>
              </a:solidFill>
              <a:effectLst/>
              <a:latin typeface="Arial" panose="020B0604020202020204" pitchFamily="34" charset="0"/>
              <a:cs typeface="Arial" panose="020B0604020202020204" pitchFamily="34" charset="0"/>
            </a:endParaRPr>
          </a:p>
        </p:txBody>
      </p:sp>
      <p:sp>
        <p:nvSpPr>
          <p:cNvPr id="5" name="Espace réservé du contenu 2"/>
          <p:cNvSpPr>
            <a:spLocks noGrp="1"/>
          </p:cNvSpPr>
          <p:nvPr>
            <p:ph idx="1"/>
          </p:nvPr>
        </p:nvSpPr>
        <p:spPr>
          <a:xfrm>
            <a:off x="335360" y="1988840"/>
            <a:ext cx="11521280" cy="4536504"/>
          </a:xfrm>
        </p:spPr>
        <p:txBody>
          <a:bodyPr rtlCol="0">
            <a:normAutofit/>
          </a:bodyPr>
          <a:lstStyle/>
          <a:p>
            <a:pPr algn="just" fontAlgn="auto">
              <a:spcAft>
                <a:spcPts val="0"/>
              </a:spcAft>
              <a:buFont typeface="Arial" pitchFamily="34" charset="0"/>
              <a:buChar char="•"/>
              <a:defRPr/>
            </a:pPr>
            <a:r>
              <a:rPr lang="fr-FR" dirty="0" smtClean="0">
                <a:solidFill>
                  <a:schemeClr val="tx1">
                    <a:lumMod val="75000"/>
                    <a:lumOff val="25000"/>
                  </a:schemeClr>
                </a:solidFill>
              </a:rPr>
              <a:t> </a:t>
            </a:r>
          </a:p>
        </p:txBody>
      </p:sp>
      <p:sp>
        <p:nvSpPr>
          <p:cNvPr id="8" name="日期版面配置區 7"/>
          <p:cNvSpPr>
            <a:spLocks noGrp="1"/>
          </p:cNvSpPr>
          <p:nvPr>
            <p:ph type="dt" sz="half" idx="10"/>
          </p:nvPr>
        </p:nvSpPr>
        <p:spPr/>
        <p:txBody>
          <a:bodyPr/>
          <a:lstStyle/>
          <a:p>
            <a:r>
              <a:rPr lang="en-US" altLang="zh-TW" smtClean="0">
                <a:solidFill>
                  <a:prstClr val="black">
                    <a:tint val="75000"/>
                  </a:prstClr>
                </a:solidFill>
              </a:rPr>
              <a:t>09/10/2013</a:t>
            </a:r>
            <a:endParaRPr lang="fr-FR" altLang="zh-TW">
              <a:solidFill>
                <a:prstClr val="black">
                  <a:tint val="75000"/>
                </a:prstClr>
              </a:solidFill>
            </a:endParaRPr>
          </a:p>
        </p:txBody>
      </p:sp>
      <p:sp>
        <p:nvSpPr>
          <p:cNvPr id="6" name="頁尾版面配置區 5"/>
          <p:cNvSpPr>
            <a:spLocks noGrp="1"/>
          </p:cNvSpPr>
          <p:nvPr>
            <p:ph type="ftr" sz="quarter" idx="11"/>
          </p:nvPr>
        </p:nvSpPr>
        <p:spPr/>
        <p:txBody>
          <a:bodyPr/>
          <a:lstStyle/>
          <a:p>
            <a:r>
              <a:rPr lang="en-US" altLang="zh-TW" smtClean="0">
                <a:solidFill>
                  <a:prstClr val="black">
                    <a:tint val="75000"/>
                  </a:prstClr>
                </a:solidFill>
              </a:rPr>
              <a:t>Lab of Data Science &amp; Machine Intelligence</a:t>
            </a:r>
            <a:endParaRPr lang="zh-TW" altLang="zh-TW">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B7F2F41-9C92-44C4-B351-BDD53DF2394E}" type="slidenum">
              <a:rPr lang="fr-FR" altLang="zh-TW" smtClean="0">
                <a:solidFill>
                  <a:prstClr val="black">
                    <a:tint val="75000"/>
                  </a:prstClr>
                </a:solidFill>
              </a:rPr>
              <a:pPr/>
              <a:t>33</a:t>
            </a:fld>
            <a:endParaRPr lang="fr-FR" altLang="zh-TW">
              <a:solidFill>
                <a:prstClr val="black">
                  <a:tint val="75000"/>
                </a:prstClr>
              </a:solidFill>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86" y="1756460"/>
            <a:ext cx="11901543" cy="4969988"/>
          </a:xfrm>
          <a:prstGeom prst="rect">
            <a:avLst/>
          </a:prstGeom>
        </p:spPr>
      </p:pic>
    </p:spTree>
    <p:extLst>
      <p:ext uri="{BB962C8B-B14F-4D97-AF65-F5344CB8AC3E}">
        <p14:creationId xmlns:p14="http://schemas.microsoft.com/office/powerpoint/2010/main" val="28814355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58471" y="341784"/>
            <a:ext cx="11106149" cy="1143000"/>
          </a:xfrm>
        </p:spPr>
        <p:txBody>
          <a:bodyPr>
            <a:normAutofit/>
          </a:bodyPr>
          <a:lstStyle/>
          <a:p>
            <a:pPr algn="ctr"/>
            <a:r>
              <a:rPr lang="en-US" altLang="zh-TW" sz="5400" dirty="0" smtClean="0">
                <a:solidFill>
                  <a:srgbClr val="FFFF00"/>
                </a:solidFill>
                <a:effectLst/>
                <a:latin typeface="Arial" panose="020B0604020202020204" pitchFamily="34" charset="0"/>
                <a:cs typeface="Arial" panose="020B0604020202020204" pitchFamily="34" charset="0"/>
              </a:rPr>
              <a:t>Prediction Process</a:t>
            </a:r>
            <a:endParaRPr lang="fr-FR" altLang="zh-TW" sz="5400" dirty="0" smtClean="0">
              <a:solidFill>
                <a:srgbClr val="FFFF00"/>
              </a:solidFill>
              <a:effectLst/>
              <a:latin typeface="Arial" panose="020B0604020202020204" pitchFamily="34" charset="0"/>
              <a:cs typeface="Arial" panose="020B0604020202020204" pitchFamily="34" charset="0"/>
            </a:endParaRPr>
          </a:p>
        </p:txBody>
      </p:sp>
      <p:sp>
        <p:nvSpPr>
          <p:cNvPr id="5" name="Espace réservé du contenu 2"/>
          <p:cNvSpPr>
            <a:spLocks noGrp="1"/>
          </p:cNvSpPr>
          <p:nvPr>
            <p:ph idx="1"/>
          </p:nvPr>
        </p:nvSpPr>
        <p:spPr>
          <a:xfrm>
            <a:off x="335360" y="1988840"/>
            <a:ext cx="11521280" cy="4536504"/>
          </a:xfrm>
        </p:spPr>
        <p:txBody>
          <a:bodyPr rtlCol="0">
            <a:normAutofit/>
          </a:bodyPr>
          <a:lstStyle/>
          <a:p>
            <a:pPr algn="just" fontAlgn="auto">
              <a:spcAft>
                <a:spcPts val="0"/>
              </a:spcAft>
              <a:buFont typeface="Arial" pitchFamily="34" charset="0"/>
              <a:buChar char="•"/>
              <a:defRPr/>
            </a:pPr>
            <a:r>
              <a:rPr lang="fr-FR" dirty="0" smtClean="0">
                <a:solidFill>
                  <a:schemeClr val="tx1">
                    <a:lumMod val="75000"/>
                    <a:lumOff val="25000"/>
                  </a:schemeClr>
                </a:solidFill>
              </a:rPr>
              <a:t> </a:t>
            </a:r>
          </a:p>
        </p:txBody>
      </p:sp>
      <p:sp>
        <p:nvSpPr>
          <p:cNvPr id="8" name="日期版面配置區 7"/>
          <p:cNvSpPr>
            <a:spLocks noGrp="1"/>
          </p:cNvSpPr>
          <p:nvPr>
            <p:ph type="dt" sz="half" idx="10"/>
          </p:nvPr>
        </p:nvSpPr>
        <p:spPr/>
        <p:txBody>
          <a:bodyPr/>
          <a:lstStyle/>
          <a:p>
            <a:r>
              <a:rPr lang="en-US" altLang="zh-TW" smtClean="0">
                <a:solidFill>
                  <a:prstClr val="black">
                    <a:tint val="75000"/>
                  </a:prstClr>
                </a:solidFill>
              </a:rPr>
              <a:t>09/10/2013</a:t>
            </a:r>
            <a:endParaRPr lang="fr-FR" altLang="zh-TW">
              <a:solidFill>
                <a:prstClr val="black">
                  <a:tint val="75000"/>
                </a:prstClr>
              </a:solidFill>
            </a:endParaRPr>
          </a:p>
        </p:txBody>
      </p:sp>
      <p:sp>
        <p:nvSpPr>
          <p:cNvPr id="6" name="頁尾版面配置區 5"/>
          <p:cNvSpPr>
            <a:spLocks noGrp="1"/>
          </p:cNvSpPr>
          <p:nvPr>
            <p:ph type="ftr" sz="quarter" idx="11"/>
          </p:nvPr>
        </p:nvSpPr>
        <p:spPr/>
        <p:txBody>
          <a:bodyPr/>
          <a:lstStyle/>
          <a:p>
            <a:r>
              <a:rPr lang="en-US" altLang="zh-TW" smtClean="0">
                <a:solidFill>
                  <a:prstClr val="black">
                    <a:tint val="75000"/>
                  </a:prstClr>
                </a:solidFill>
              </a:rPr>
              <a:t>Lab of Data Science &amp; Machine Intelligence</a:t>
            </a:r>
            <a:endParaRPr lang="zh-TW" altLang="zh-TW">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B7F2F41-9C92-44C4-B351-BDD53DF2394E}" type="slidenum">
              <a:rPr lang="fr-FR" altLang="zh-TW" smtClean="0">
                <a:solidFill>
                  <a:prstClr val="black">
                    <a:tint val="75000"/>
                  </a:prstClr>
                </a:solidFill>
              </a:rPr>
              <a:pPr/>
              <a:t>34</a:t>
            </a:fld>
            <a:endParaRPr lang="fr-FR" altLang="zh-TW">
              <a:solidFill>
                <a:prstClr val="black">
                  <a:tint val="75000"/>
                </a:prstClr>
              </a:solidFill>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46" y="2134792"/>
            <a:ext cx="11933816" cy="4102519"/>
          </a:xfrm>
          <a:prstGeom prst="rect">
            <a:avLst/>
          </a:prstGeom>
        </p:spPr>
      </p:pic>
    </p:spTree>
    <p:extLst>
      <p:ext uri="{BB962C8B-B14F-4D97-AF65-F5344CB8AC3E}">
        <p14:creationId xmlns:p14="http://schemas.microsoft.com/office/powerpoint/2010/main" val="23010897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31372" y="260648"/>
            <a:ext cx="11106149" cy="1143000"/>
          </a:xfrm>
        </p:spPr>
        <p:txBody>
          <a:bodyPr>
            <a:normAutofit/>
          </a:bodyPr>
          <a:lstStyle/>
          <a:p>
            <a:pPr algn="ctr"/>
            <a:r>
              <a:rPr lang="en-US" altLang="zh-TW" sz="5400" dirty="0" smtClean="0">
                <a:solidFill>
                  <a:srgbClr val="FFFF00"/>
                </a:solidFill>
                <a:effectLst/>
                <a:latin typeface="Arial" panose="020B0604020202020204" pitchFamily="34" charset="0"/>
                <a:cs typeface="Arial" panose="020B0604020202020204" pitchFamily="34" charset="0"/>
              </a:rPr>
              <a:t>Evaluation</a:t>
            </a:r>
            <a:endParaRPr lang="fr-FR" altLang="zh-TW" sz="5400" dirty="0" smtClean="0">
              <a:solidFill>
                <a:srgbClr val="FFFF00"/>
              </a:solidFill>
              <a:effectLst/>
              <a:latin typeface="Arial" panose="020B0604020202020204" pitchFamily="34" charset="0"/>
              <a:cs typeface="Arial" panose="020B0604020202020204" pitchFamily="34" charset="0"/>
            </a:endParaRPr>
          </a:p>
        </p:txBody>
      </p:sp>
      <p:sp>
        <p:nvSpPr>
          <p:cNvPr id="5" name="Espace réservé du contenu 2"/>
          <p:cNvSpPr>
            <a:spLocks noGrp="1"/>
          </p:cNvSpPr>
          <p:nvPr>
            <p:ph idx="1"/>
          </p:nvPr>
        </p:nvSpPr>
        <p:spPr>
          <a:xfrm>
            <a:off x="335360" y="1988840"/>
            <a:ext cx="11521280" cy="4536504"/>
          </a:xfrm>
        </p:spPr>
        <p:txBody>
          <a:bodyPr rtlCol="0">
            <a:normAutofit lnSpcReduction="10000"/>
          </a:bodyPr>
          <a:lstStyle/>
          <a:p>
            <a:pPr algn="just" fontAlgn="auto">
              <a:spcAft>
                <a:spcPts val="0"/>
              </a:spcAft>
              <a:buFont typeface="Arial" pitchFamily="34" charset="0"/>
              <a:buChar char="•"/>
              <a:defRPr/>
            </a:pPr>
            <a:r>
              <a:rPr lang="en-US" altLang="zh-TW" sz="3200" dirty="0"/>
              <a:t>Data </a:t>
            </a:r>
            <a:r>
              <a:rPr lang="en-US" altLang="zh-TW" sz="3200" dirty="0" smtClean="0"/>
              <a:t>Set</a:t>
            </a:r>
          </a:p>
          <a:p>
            <a:pPr algn="just" fontAlgn="auto">
              <a:spcAft>
                <a:spcPts val="0"/>
              </a:spcAft>
              <a:buFont typeface="Arial" pitchFamily="34" charset="0"/>
              <a:buChar char="•"/>
              <a:defRPr/>
            </a:pPr>
            <a:endParaRPr lang="en-US" dirty="0"/>
          </a:p>
          <a:p>
            <a:pPr marL="0" indent="0" algn="just" fontAlgn="auto">
              <a:spcAft>
                <a:spcPts val="0"/>
              </a:spcAft>
              <a:buNone/>
              <a:defRPr/>
            </a:pPr>
            <a:endParaRPr lang="fr-FR" dirty="0" smtClean="0"/>
          </a:p>
          <a:p>
            <a:pPr marL="0" indent="0" algn="just" fontAlgn="auto">
              <a:spcAft>
                <a:spcPts val="0"/>
              </a:spcAft>
              <a:buNone/>
              <a:defRPr/>
            </a:pPr>
            <a:r>
              <a:rPr lang="fr-FR" dirty="0" smtClean="0"/>
              <a:t> </a:t>
            </a:r>
          </a:p>
          <a:p>
            <a:pPr algn="just" fontAlgn="auto">
              <a:spcAft>
                <a:spcPts val="0"/>
              </a:spcAft>
              <a:buFont typeface="Arial" pitchFamily="34" charset="0"/>
              <a:buChar char="•"/>
              <a:defRPr/>
            </a:pPr>
            <a:r>
              <a:rPr lang="fr-FR" sz="3200" dirty="0" smtClean="0"/>
              <a:t>Measure</a:t>
            </a:r>
          </a:p>
          <a:p>
            <a:pPr lvl="1" algn="just" fontAlgn="auto">
              <a:spcAft>
                <a:spcPts val="0"/>
              </a:spcAft>
              <a:buFont typeface="Arial" pitchFamily="34" charset="0"/>
              <a:buChar char="•"/>
              <a:defRPr/>
            </a:pPr>
            <a:r>
              <a:rPr lang="fr-FR" sz="2800" dirty="0"/>
              <a:t>Download Rate (DR</a:t>
            </a:r>
            <a:r>
              <a:rPr lang="fr-FR" sz="2800" dirty="0" smtClean="0"/>
              <a:t>)</a:t>
            </a:r>
          </a:p>
          <a:p>
            <a:pPr lvl="2" algn="just" fontAlgn="auto">
              <a:spcAft>
                <a:spcPts val="0"/>
              </a:spcAft>
              <a:buFont typeface="Arial" pitchFamily="34" charset="0"/>
              <a:buChar char="•"/>
              <a:defRPr/>
            </a:pPr>
            <a:r>
              <a:rPr lang="fr-FR" sz="2800" dirty="0"/>
              <a:t>(TP + FP) / # of instances</a:t>
            </a:r>
            <a:endParaRPr lang="fr-FR" sz="2800" dirty="0" smtClean="0"/>
          </a:p>
          <a:p>
            <a:pPr lvl="1" algn="just" fontAlgn="auto">
              <a:spcAft>
                <a:spcPts val="0"/>
              </a:spcAft>
              <a:buFont typeface="Arial" pitchFamily="34" charset="0"/>
              <a:buChar char="•"/>
              <a:defRPr/>
            </a:pPr>
            <a:r>
              <a:rPr lang="fr-FR" sz="2800" dirty="0"/>
              <a:t>Missing Malicious Rate (MMR</a:t>
            </a:r>
            <a:r>
              <a:rPr lang="fr-FR" sz="2800" dirty="0" smtClean="0"/>
              <a:t>)</a:t>
            </a:r>
          </a:p>
          <a:p>
            <a:pPr lvl="2" algn="just" fontAlgn="auto">
              <a:spcAft>
                <a:spcPts val="0"/>
              </a:spcAft>
              <a:buFont typeface="Arial" pitchFamily="34" charset="0"/>
              <a:buChar char="•"/>
              <a:defRPr/>
            </a:pPr>
            <a:r>
              <a:rPr lang="fr-FR" sz="2800" dirty="0"/>
              <a:t>FN / (TP + FN)</a:t>
            </a:r>
            <a:endParaRPr lang="fr-FR" sz="2800" dirty="0" smtClean="0"/>
          </a:p>
        </p:txBody>
      </p:sp>
      <p:sp>
        <p:nvSpPr>
          <p:cNvPr id="8" name="日期版面配置區 7"/>
          <p:cNvSpPr>
            <a:spLocks noGrp="1"/>
          </p:cNvSpPr>
          <p:nvPr>
            <p:ph type="dt" sz="half" idx="10"/>
          </p:nvPr>
        </p:nvSpPr>
        <p:spPr/>
        <p:txBody>
          <a:bodyPr/>
          <a:lstStyle/>
          <a:p>
            <a:r>
              <a:rPr lang="en-US" altLang="zh-TW" smtClean="0">
                <a:solidFill>
                  <a:prstClr val="black">
                    <a:tint val="75000"/>
                  </a:prstClr>
                </a:solidFill>
              </a:rPr>
              <a:t>09/10/2013</a:t>
            </a:r>
            <a:endParaRPr lang="fr-FR" altLang="zh-TW">
              <a:solidFill>
                <a:prstClr val="black">
                  <a:tint val="75000"/>
                </a:prstClr>
              </a:solidFill>
            </a:endParaRPr>
          </a:p>
        </p:txBody>
      </p:sp>
      <p:sp>
        <p:nvSpPr>
          <p:cNvPr id="6" name="頁尾版面配置區 5"/>
          <p:cNvSpPr>
            <a:spLocks noGrp="1"/>
          </p:cNvSpPr>
          <p:nvPr>
            <p:ph type="ftr" sz="quarter" idx="11"/>
          </p:nvPr>
        </p:nvSpPr>
        <p:spPr/>
        <p:txBody>
          <a:bodyPr/>
          <a:lstStyle/>
          <a:p>
            <a:r>
              <a:rPr lang="en-US" altLang="zh-TW" smtClean="0">
                <a:solidFill>
                  <a:prstClr val="black">
                    <a:tint val="75000"/>
                  </a:prstClr>
                </a:solidFill>
              </a:rPr>
              <a:t>Lab of Data Science &amp; Machine Intelligence</a:t>
            </a:r>
            <a:endParaRPr lang="zh-TW" altLang="zh-TW">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B7F2F41-9C92-44C4-B351-BDD53DF2394E}" type="slidenum">
              <a:rPr lang="fr-FR" altLang="zh-TW" smtClean="0">
                <a:solidFill>
                  <a:prstClr val="black">
                    <a:tint val="75000"/>
                  </a:prstClr>
                </a:solidFill>
              </a:rPr>
              <a:pPr/>
              <a:t>35</a:t>
            </a:fld>
            <a:endParaRPr lang="fr-FR" altLang="zh-TW">
              <a:solidFill>
                <a:prstClr val="black">
                  <a:tint val="75000"/>
                </a:prstClr>
              </a:solidFill>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1783" y="2079488"/>
            <a:ext cx="9065024" cy="1937198"/>
          </a:xfrm>
          <a:prstGeom prst="rect">
            <a:avLst/>
          </a:prstGeom>
        </p:spPr>
      </p:pic>
    </p:spTree>
    <p:extLst>
      <p:ext uri="{BB962C8B-B14F-4D97-AF65-F5344CB8AC3E}">
        <p14:creationId xmlns:p14="http://schemas.microsoft.com/office/powerpoint/2010/main" val="16318516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38952" y="260648"/>
            <a:ext cx="11106149" cy="1143000"/>
          </a:xfrm>
        </p:spPr>
        <p:txBody>
          <a:bodyPr>
            <a:normAutofit/>
          </a:bodyPr>
          <a:lstStyle/>
          <a:p>
            <a:pPr algn="ctr"/>
            <a:r>
              <a:rPr lang="en-US" altLang="zh-TW" sz="5400" dirty="0" smtClean="0">
                <a:solidFill>
                  <a:srgbClr val="FFFF00"/>
                </a:solidFill>
                <a:effectLst/>
                <a:latin typeface="Arial" panose="020B0604020202020204" pitchFamily="34" charset="0"/>
                <a:cs typeface="Arial" panose="020B0604020202020204" pitchFamily="34" charset="0"/>
              </a:rPr>
              <a:t>Evaluation: Efficiency</a:t>
            </a:r>
            <a:endParaRPr lang="fr-FR" altLang="zh-TW" sz="5400" dirty="0" smtClean="0">
              <a:solidFill>
                <a:srgbClr val="FFFF00"/>
              </a:solidFill>
              <a:effectLst/>
              <a:latin typeface="Arial" panose="020B0604020202020204" pitchFamily="34" charset="0"/>
              <a:cs typeface="Arial" panose="020B0604020202020204" pitchFamily="34" charset="0"/>
            </a:endParaRPr>
          </a:p>
        </p:txBody>
      </p:sp>
      <p:sp>
        <p:nvSpPr>
          <p:cNvPr id="5" name="Espace réservé du contenu 2"/>
          <p:cNvSpPr>
            <a:spLocks noGrp="1"/>
          </p:cNvSpPr>
          <p:nvPr>
            <p:ph idx="1"/>
          </p:nvPr>
        </p:nvSpPr>
        <p:spPr>
          <a:xfrm>
            <a:off x="335360" y="1988840"/>
            <a:ext cx="11521280" cy="4536504"/>
          </a:xfrm>
        </p:spPr>
        <p:txBody>
          <a:bodyPr rtlCol="0">
            <a:normAutofit/>
          </a:bodyPr>
          <a:lstStyle/>
          <a:p>
            <a:pPr algn="just" fontAlgn="auto">
              <a:spcAft>
                <a:spcPts val="0"/>
              </a:spcAft>
              <a:buFont typeface="Arial" pitchFamily="34" charset="0"/>
              <a:buChar char="•"/>
              <a:defRPr/>
            </a:pPr>
            <a:r>
              <a:rPr lang="fr-FR" dirty="0" smtClean="0">
                <a:solidFill>
                  <a:schemeClr val="tx1">
                    <a:lumMod val="75000"/>
                    <a:lumOff val="25000"/>
                  </a:schemeClr>
                </a:solidFill>
                <a:latin typeface="Arial" panose="020B0604020202020204" pitchFamily="34" charset="0"/>
                <a:cs typeface="Arial" panose="020B0604020202020204" pitchFamily="34" charset="0"/>
              </a:rPr>
              <a:t>Environment</a:t>
            </a:r>
          </a:p>
          <a:p>
            <a:pPr lvl="1"/>
            <a:r>
              <a:rPr lang="en-US" altLang="zh-TW" dirty="0" smtClean="0">
                <a:latin typeface="Arial" panose="020B0604020202020204" pitchFamily="34" charset="0"/>
                <a:cs typeface="Arial" panose="020B0604020202020204" pitchFamily="34" charset="0"/>
              </a:rPr>
              <a:t>CPU </a:t>
            </a:r>
            <a:r>
              <a:rPr lang="en-US" altLang="zh-TW" dirty="0">
                <a:latin typeface="Arial" panose="020B0604020202020204" pitchFamily="34" charset="0"/>
                <a:cs typeface="Arial" panose="020B0604020202020204" pitchFamily="34" charset="0"/>
              </a:rPr>
              <a:t>: Dual-core </a:t>
            </a:r>
            <a:r>
              <a:rPr lang="en-US" altLang="zh-TW" dirty="0" smtClean="0">
                <a:latin typeface="Arial" panose="020B0604020202020204" pitchFamily="34" charset="0"/>
                <a:cs typeface="Arial" panose="020B0604020202020204" pitchFamily="34" charset="0"/>
              </a:rPr>
              <a:t>(3.00GHz)</a:t>
            </a:r>
            <a:endParaRPr lang="en-US" altLang="zh-TW" dirty="0">
              <a:latin typeface="Arial" panose="020B0604020202020204" pitchFamily="34" charset="0"/>
              <a:cs typeface="Arial" panose="020B0604020202020204" pitchFamily="34" charset="0"/>
            </a:endParaRPr>
          </a:p>
          <a:p>
            <a:pPr lvl="1"/>
            <a:r>
              <a:rPr lang="en-US" altLang="zh-TW" dirty="0" smtClean="0">
                <a:latin typeface="Arial" panose="020B0604020202020204" pitchFamily="34" charset="0"/>
                <a:cs typeface="Arial" panose="020B0604020202020204" pitchFamily="34" charset="0"/>
              </a:rPr>
              <a:t>Memory </a:t>
            </a:r>
            <a:r>
              <a:rPr lang="en-US" altLang="zh-TW" dirty="0">
                <a:latin typeface="Arial" panose="020B0604020202020204" pitchFamily="34" charset="0"/>
                <a:cs typeface="Arial" panose="020B0604020202020204" pitchFamily="34" charset="0"/>
              </a:rPr>
              <a:t>: 4GB </a:t>
            </a:r>
            <a:r>
              <a:rPr lang="pt-BR" altLang="zh-TW" dirty="0" smtClean="0">
                <a:latin typeface="Arial" panose="020B0604020202020204" pitchFamily="34" charset="0"/>
                <a:cs typeface="Arial" panose="020B0604020202020204" pitchFamily="34" charset="0"/>
              </a:rPr>
              <a:t>OS </a:t>
            </a:r>
            <a:r>
              <a:rPr lang="pt-BR" altLang="zh-TW" dirty="0">
                <a:latin typeface="Arial" panose="020B0604020202020204" pitchFamily="34" charset="0"/>
                <a:cs typeface="Arial" panose="020B0604020202020204" pitchFamily="34" charset="0"/>
              </a:rPr>
              <a:t>: Cent OS 64 bit </a:t>
            </a:r>
          </a:p>
          <a:p>
            <a:pPr algn="just" fontAlgn="auto">
              <a:spcAft>
                <a:spcPts val="0"/>
              </a:spcAft>
              <a:buFont typeface="Arial" pitchFamily="34" charset="0"/>
              <a:buChar char="•"/>
              <a:defRPr/>
            </a:pPr>
            <a:r>
              <a:rPr lang="fr-FR" dirty="0" smtClean="0">
                <a:solidFill>
                  <a:schemeClr val="tx1">
                    <a:lumMod val="75000"/>
                    <a:lumOff val="25000"/>
                  </a:schemeClr>
                </a:solidFill>
                <a:latin typeface="Arial" panose="020B0604020202020204" pitchFamily="34" charset="0"/>
                <a:cs typeface="Arial" panose="020B0604020202020204" pitchFamily="34" charset="0"/>
              </a:rPr>
              <a:t>Results</a:t>
            </a:r>
          </a:p>
          <a:p>
            <a:pPr lvl="1" algn="just" fontAlgn="auto">
              <a:spcAft>
                <a:spcPts val="0"/>
              </a:spcAft>
              <a:buFont typeface="Arial" pitchFamily="34" charset="0"/>
              <a:buChar char="•"/>
              <a:defRPr/>
            </a:pPr>
            <a:endParaRPr lang="fr-FR" dirty="0" smtClean="0">
              <a:solidFill>
                <a:schemeClr val="tx1">
                  <a:lumMod val="75000"/>
                  <a:lumOff val="25000"/>
                </a:schemeClr>
              </a:solidFill>
            </a:endParaRPr>
          </a:p>
        </p:txBody>
      </p:sp>
      <p:sp>
        <p:nvSpPr>
          <p:cNvPr id="8" name="日期版面配置區 7"/>
          <p:cNvSpPr>
            <a:spLocks noGrp="1"/>
          </p:cNvSpPr>
          <p:nvPr>
            <p:ph type="dt" sz="half" idx="10"/>
          </p:nvPr>
        </p:nvSpPr>
        <p:spPr/>
        <p:txBody>
          <a:bodyPr/>
          <a:lstStyle/>
          <a:p>
            <a:r>
              <a:rPr lang="en-US" altLang="zh-TW" smtClean="0">
                <a:solidFill>
                  <a:prstClr val="black">
                    <a:tint val="75000"/>
                  </a:prstClr>
                </a:solidFill>
              </a:rPr>
              <a:t>09/10/2013</a:t>
            </a:r>
            <a:endParaRPr lang="fr-FR" altLang="zh-TW">
              <a:solidFill>
                <a:prstClr val="black">
                  <a:tint val="75000"/>
                </a:prstClr>
              </a:solidFill>
            </a:endParaRPr>
          </a:p>
        </p:txBody>
      </p:sp>
      <p:sp>
        <p:nvSpPr>
          <p:cNvPr id="6" name="頁尾版面配置區 5"/>
          <p:cNvSpPr>
            <a:spLocks noGrp="1"/>
          </p:cNvSpPr>
          <p:nvPr>
            <p:ph type="ftr" sz="quarter" idx="11"/>
          </p:nvPr>
        </p:nvSpPr>
        <p:spPr/>
        <p:txBody>
          <a:bodyPr/>
          <a:lstStyle/>
          <a:p>
            <a:r>
              <a:rPr lang="en-US" altLang="zh-TW" smtClean="0">
                <a:solidFill>
                  <a:prstClr val="black">
                    <a:tint val="75000"/>
                  </a:prstClr>
                </a:solidFill>
              </a:rPr>
              <a:t>Lab of Data Science &amp; Machine Intelligence</a:t>
            </a:r>
            <a:endParaRPr lang="zh-TW" altLang="zh-TW">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B7F2F41-9C92-44C4-B351-BDD53DF2394E}" type="slidenum">
              <a:rPr lang="fr-FR" altLang="zh-TW" smtClean="0">
                <a:solidFill>
                  <a:prstClr val="black">
                    <a:tint val="75000"/>
                  </a:prstClr>
                </a:solidFill>
              </a:rPr>
              <a:pPr/>
              <a:t>36</a:t>
            </a:fld>
            <a:endParaRPr lang="fr-FR" altLang="zh-TW">
              <a:solidFill>
                <a:prstClr val="black">
                  <a:tint val="75000"/>
                </a:prstClr>
              </a:solidFill>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861" y="4293096"/>
            <a:ext cx="11599106" cy="1920416"/>
          </a:xfrm>
          <a:prstGeom prst="rect">
            <a:avLst/>
          </a:prstGeom>
        </p:spPr>
      </p:pic>
    </p:spTree>
    <p:extLst>
      <p:ext uri="{BB962C8B-B14F-4D97-AF65-F5344CB8AC3E}">
        <p14:creationId xmlns:p14="http://schemas.microsoft.com/office/powerpoint/2010/main" val="8565788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09600" y="260648"/>
            <a:ext cx="10972800" cy="1143000"/>
          </a:xfrm>
        </p:spPr>
        <p:txBody>
          <a:bodyPr>
            <a:noAutofit/>
          </a:bodyPr>
          <a:lstStyle/>
          <a:p>
            <a:pPr algn="ctr"/>
            <a:r>
              <a:rPr lang="en-US" altLang="zh-TW" sz="5400" dirty="0" smtClean="0">
                <a:solidFill>
                  <a:srgbClr val="FFFF00"/>
                </a:solidFill>
                <a:effectLst/>
                <a:latin typeface="Arial" panose="020B0604020202020204" pitchFamily="34" charset="0"/>
                <a:cs typeface="Arial" panose="020B0604020202020204" pitchFamily="34" charset="0"/>
              </a:rPr>
              <a:t>Evaluation: Performance</a:t>
            </a:r>
            <a:endParaRPr lang="fr-FR" altLang="zh-TW" sz="5400" dirty="0" smtClean="0">
              <a:solidFill>
                <a:srgbClr val="FFFF00"/>
              </a:solidFill>
              <a:effectLst/>
              <a:latin typeface="Arial" panose="020B0604020202020204" pitchFamily="34" charset="0"/>
              <a:cs typeface="Arial" panose="020B0604020202020204" pitchFamily="34" charset="0"/>
            </a:endParaRPr>
          </a:p>
        </p:txBody>
      </p:sp>
      <p:sp>
        <p:nvSpPr>
          <p:cNvPr id="2" name="內容版面配置區 1"/>
          <p:cNvSpPr>
            <a:spLocks noGrp="1"/>
          </p:cNvSpPr>
          <p:nvPr>
            <p:ph idx="1"/>
          </p:nvPr>
        </p:nvSpPr>
        <p:spPr>
          <a:xfrm>
            <a:off x="609600" y="1684769"/>
            <a:ext cx="10972800" cy="4114800"/>
          </a:xfrm>
        </p:spPr>
        <p:txBody>
          <a:bodyPr/>
          <a:lstStyle/>
          <a:p>
            <a:r>
              <a:rPr lang="en-US" altLang="zh-TW" sz="3200" dirty="0" smtClean="0"/>
              <a:t>Settings</a:t>
            </a:r>
          </a:p>
          <a:p>
            <a:pPr lvl="1"/>
            <a:r>
              <a:rPr lang="en-US" altLang="zh-TW" sz="2800" dirty="0" smtClean="0"/>
              <a:t>Use one hour data for training/updating</a:t>
            </a:r>
          </a:p>
          <a:p>
            <a:pPr lvl="1"/>
            <a:r>
              <a:rPr lang="en-US" altLang="zh-TW" sz="2800" dirty="0" smtClean="0"/>
              <a:t>Predict next hour and record the results</a:t>
            </a:r>
          </a:p>
          <a:p>
            <a:pPr lvl="1"/>
            <a:r>
              <a:rPr lang="en-US" altLang="zh-TW" sz="2800" dirty="0" smtClean="0"/>
              <a:t>Compute the daily average of DR &amp; MMR</a:t>
            </a:r>
          </a:p>
        </p:txBody>
      </p:sp>
      <p:sp>
        <p:nvSpPr>
          <p:cNvPr id="7" name="日期版面配置區 6"/>
          <p:cNvSpPr>
            <a:spLocks noGrp="1"/>
          </p:cNvSpPr>
          <p:nvPr>
            <p:ph type="dt" sz="half" idx="10"/>
          </p:nvPr>
        </p:nvSpPr>
        <p:spPr/>
        <p:txBody>
          <a:bodyPr/>
          <a:lstStyle/>
          <a:p>
            <a:r>
              <a:rPr lang="en-US" altLang="zh-TW" smtClean="0">
                <a:solidFill>
                  <a:prstClr val="black">
                    <a:tint val="75000"/>
                  </a:prstClr>
                </a:solidFill>
              </a:rPr>
              <a:t>09/10/2013</a:t>
            </a:r>
            <a:endParaRPr lang="fr-FR" altLang="zh-TW">
              <a:solidFill>
                <a:prstClr val="black">
                  <a:tint val="75000"/>
                </a:prstClr>
              </a:solidFill>
            </a:endParaRPr>
          </a:p>
        </p:txBody>
      </p:sp>
      <p:sp>
        <p:nvSpPr>
          <p:cNvPr id="5" name="頁尾版面配置區 4"/>
          <p:cNvSpPr>
            <a:spLocks noGrp="1"/>
          </p:cNvSpPr>
          <p:nvPr>
            <p:ph type="ftr" sz="quarter" idx="11"/>
          </p:nvPr>
        </p:nvSpPr>
        <p:spPr/>
        <p:txBody>
          <a:bodyPr/>
          <a:lstStyle/>
          <a:p>
            <a:r>
              <a:rPr lang="en-US" altLang="zh-TW" smtClean="0">
                <a:solidFill>
                  <a:prstClr val="black">
                    <a:tint val="75000"/>
                  </a:prstClr>
                </a:solidFill>
              </a:rPr>
              <a:t>Lab of Data Science &amp; Machine Intelligence</a:t>
            </a:r>
            <a:endParaRPr lang="zh-TW" altLang="zh-TW">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B7F2F41-9C92-44C4-B351-BDD53DF2394E}" type="slidenum">
              <a:rPr lang="fr-FR" altLang="zh-TW" smtClean="0">
                <a:solidFill>
                  <a:prstClr val="black">
                    <a:tint val="75000"/>
                  </a:prstClr>
                </a:solidFill>
              </a:rPr>
              <a:pPr/>
              <a:t>37</a:t>
            </a:fld>
            <a:endParaRPr lang="fr-FR" altLang="zh-TW">
              <a:solidFill>
                <a:prstClr val="black">
                  <a:tint val="75000"/>
                </a:prstClr>
              </a:solidFill>
            </a:endParaRPr>
          </a:p>
        </p:txBody>
      </p:sp>
      <p:grpSp>
        <p:nvGrpSpPr>
          <p:cNvPr id="14" name="群組 13"/>
          <p:cNvGrpSpPr/>
          <p:nvPr/>
        </p:nvGrpSpPr>
        <p:grpSpPr>
          <a:xfrm>
            <a:off x="2588377" y="4044587"/>
            <a:ext cx="6213760" cy="2486577"/>
            <a:chOff x="4642866" y="2055830"/>
            <a:chExt cx="4104456" cy="2189985"/>
          </a:xfrm>
        </p:grpSpPr>
        <p:pic>
          <p:nvPicPr>
            <p:cNvPr id="18" name="內容版面配置區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642866" y="2055830"/>
              <a:ext cx="4104456" cy="218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字方塊 18"/>
            <p:cNvSpPr txBox="1"/>
            <p:nvPr/>
          </p:nvSpPr>
          <p:spPr>
            <a:xfrm>
              <a:off x="5629875" y="2056195"/>
              <a:ext cx="792088" cy="325280"/>
            </a:xfrm>
            <a:prstGeom prst="rect">
              <a:avLst/>
            </a:prstGeom>
            <a:noFill/>
          </p:spPr>
          <p:txBody>
            <a:bodyPr wrap="square" rtlCol="0">
              <a:spAutoFit/>
            </a:bodyPr>
            <a:lstStyle/>
            <a:p>
              <a:pPr fontAlgn="base">
                <a:spcBef>
                  <a:spcPct val="0"/>
                </a:spcBef>
                <a:spcAft>
                  <a:spcPct val="0"/>
                </a:spcAft>
              </a:pPr>
              <a:r>
                <a:rPr lang="en-US" altLang="zh-TW" dirty="0" smtClean="0">
                  <a:solidFill>
                    <a:prstClr val="black"/>
                  </a:solidFill>
                  <a:latin typeface="Arial" charset="0"/>
                </a:rPr>
                <a:t>Apr.</a:t>
              </a:r>
              <a:endParaRPr lang="zh-TW" altLang="en-US" dirty="0">
                <a:solidFill>
                  <a:prstClr val="black"/>
                </a:solidFill>
                <a:latin typeface="Arial" charset="0"/>
              </a:endParaRPr>
            </a:p>
          </p:txBody>
        </p:sp>
      </p:grpSp>
    </p:spTree>
    <p:extLst>
      <p:ext uri="{BB962C8B-B14F-4D97-AF65-F5344CB8AC3E}">
        <p14:creationId xmlns:p14="http://schemas.microsoft.com/office/powerpoint/2010/main" val="20687946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31372" y="260648"/>
            <a:ext cx="11106149" cy="1143000"/>
          </a:xfrm>
        </p:spPr>
        <p:txBody>
          <a:bodyPr>
            <a:noAutofit/>
          </a:bodyPr>
          <a:lstStyle/>
          <a:p>
            <a:pPr algn="ctr"/>
            <a:r>
              <a:rPr lang="en-US" altLang="zh-TW" sz="5400" dirty="0">
                <a:solidFill>
                  <a:srgbClr val="FFFF00"/>
                </a:solidFill>
                <a:effectLst/>
                <a:latin typeface="Arial" panose="020B0604020202020204" pitchFamily="34" charset="0"/>
                <a:cs typeface="Arial" panose="020B0604020202020204" pitchFamily="34" charset="0"/>
              </a:rPr>
              <a:t>Evaluation: Performance</a:t>
            </a:r>
            <a:endParaRPr lang="fr-FR" altLang="zh-TW" sz="5400" dirty="0" smtClean="0">
              <a:solidFill>
                <a:srgbClr val="FFFF00"/>
              </a:solidFill>
              <a:effectLst/>
              <a:latin typeface="Arial" panose="020B0604020202020204" pitchFamily="34" charset="0"/>
              <a:cs typeface="Arial" panose="020B0604020202020204" pitchFamily="34" charset="0"/>
            </a:endParaRPr>
          </a:p>
        </p:txBody>
      </p:sp>
      <p:sp>
        <p:nvSpPr>
          <p:cNvPr id="6" name="日期版面配置區 5"/>
          <p:cNvSpPr>
            <a:spLocks noGrp="1"/>
          </p:cNvSpPr>
          <p:nvPr>
            <p:ph type="dt" sz="half" idx="10"/>
          </p:nvPr>
        </p:nvSpPr>
        <p:spPr/>
        <p:txBody>
          <a:bodyPr/>
          <a:lstStyle/>
          <a:p>
            <a:r>
              <a:rPr lang="en-US" altLang="zh-TW" smtClean="0">
                <a:solidFill>
                  <a:prstClr val="black">
                    <a:tint val="75000"/>
                  </a:prstClr>
                </a:solidFill>
              </a:rPr>
              <a:t>09/10/2013</a:t>
            </a:r>
            <a:endParaRPr lang="fr-FR" altLang="zh-TW">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B7F2F41-9C92-44C4-B351-BDD53DF2394E}" type="slidenum">
              <a:rPr lang="fr-FR" altLang="zh-TW" smtClean="0">
                <a:solidFill>
                  <a:prstClr val="black">
                    <a:tint val="75000"/>
                  </a:prstClr>
                </a:solidFill>
              </a:rPr>
              <a:pPr/>
              <a:t>38</a:t>
            </a:fld>
            <a:endParaRPr lang="fr-FR" altLang="zh-TW">
              <a:solidFill>
                <a:prstClr val="black">
                  <a:tint val="75000"/>
                </a:prstClr>
              </a:solidFill>
            </a:endParaRPr>
          </a:p>
        </p:txBody>
      </p:sp>
      <p:grpSp>
        <p:nvGrpSpPr>
          <p:cNvPr id="13" name="群組 12"/>
          <p:cNvGrpSpPr/>
          <p:nvPr/>
        </p:nvGrpSpPr>
        <p:grpSpPr>
          <a:xfrm>
            <a:off x="2639617" y="1636438"/>
            <a:ext cx="6128371" cy="2498581"/>
            <a:chOff x="4355976" y="1830353"/>
            <a:chExt cx="4032448" cy="2192081"/>
          </a:xfrm>
        </p:grpSpPr>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1894970"/>
              <a:ext cx="4032448" cy="2127464"/>
            </a:xfrm>
            <a:prstGeom prst="rect">
              <a:avLst/>
            </a:prstGeom>
          </p:spPr>
        </p:pic>
        <p:sp>
          <p:nvSpPr>
            <p:cNvPr id="10" name="文字方塊 9"/>
            <p:cNvSpPr txBox="1"/>
            <p:nvPr/>
          </p:nvSpPr>
          <p:spPr>
            <a:xfrm>
              <a:off x="5448794" y="1830353"/>
              <a:ext cx="792088" cy="324026"/>
            </a:xfrm>
            <a:prstGeom prst="rect">
              <a:avLst/>
            </a:prstGeom>
            <a:noFill/>
          </p:spPr>
          <p:txBody>
            <a:bodyPr wrap="square" rtlCol="0">
              <a:spAutoFit/>
            </a:bodyPr>
            <a:lstStyle/>
            <a:p>
              <a:pPr fontAlgn="base">
                <a:spcBef>
                  <a:spcPct val="0"/>
                </a:spcBef>
                <a:spcAft>
                  <a:spcPct val="0"/>
                </a:spcAft>
              </a:pPr>
              <a:r>
                <a:rPr lang="en-US" altLang="zh-TW" dirty="0" smtClean="0">
                  <a:solidFill>
                    <a:prstClr val="black"/>
                  </a:solidFill>
                  <a:latin typeface="Arial" charset="0"/>
                </a:rPr>
                <a:t>Sep.</a:t>
              </a:r>
              <a:endParaRPr lang="zh-TW" altLang="en-US" dirty="0">
                <a:solidFill>
                  <a:prstClr val="black"/>
                </a:solidFill>
                <a:latin typeface="Arial" charset="0"/>
              </a:endParaRPr>
            </a:p>
          </p:txBody>
        </p:sp>
      </p:grpSp>
      <p:grpSp>
        <p:nvGrpSpPr>
          <p:cNvPr id="12" name="群組 11"/>
          <p:cNvGrpSpPr/>
          <p:nvPr/>
        </p:nvGrpSpPr>
        <p:grpSpPr>
          <a:xfrm>
            <a:off x="2351587" y="4224868"/>
            <a:ext cx="6630588" cy="2588500"/>
            <a:chOff x="4139952" y="4187542"/>
            <a:chExt cx="4571366" cy="2379476"/>
          </a:xfrm>
        </p:grpSpPr>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4293096"/>
              <a:ext cx="4571366" cy="2273922"/>
            </a:xfrm>
            <a:prstGeom prst="rect">
              <a:avLst/>
            </a:prstGeom>
          </p:spPr>
        </p:pic>
        <p:sp>
          <p:nvSpPr>
            <p:cNvPr id="11" name="文字方塊 10"/>
            <p:cNvSpPr txBox="1"/>
            <p:nvPr/>
          </p:nvSpPr>
          <p:spPr>
            <a:xfrm>
              <a:off x="5250441" y="4187542"/>
              <a:ext cx="1364658" cy="339508"/>
            </a:xfrm>
            <a:prstGeom prst="rect">
              <a:avLst/>
            </a:prstGeom>
            <a:noFill/>
          </p:spPr>
          <p:txBody>
            <a:bodyPr wrap="square" rtlCol="0">
              <a:spAutoFit/>
            </a:bodyPr>
            <a:lstStyle/>
            <a:p>
              <a:pPr fontAlgn="base">
                <a:spcBef>
                  <a:spcPct val="0"/>
                </a:spcBef>
                <a:spcAft>
                  <a:spcPct val="0"/>
                </a:spcAft>
              </a:pPr>
              <a:r>
                <a:rPr lang="en-US" altLang="zh-TW" dirty="0" smtClean="0">
                  <a:solidFill>
                    <a:prstClr val="black"/>
                  </a:solidFill>
                  <a:latin typeface="Arial" charset="0"/>
                </a:rPr>
                <a:t>Nov.-Dec.</a:t>
              </a:r>
              <a:endParaRPr lang="zh-TW" altLang="en-US" dirty="0">
                <a:solidFill>
                  <a:prstClr val="black"/>
                </a:solidFill>
                <a:latin typeface="Arial" charset="0"/>
              </a:endParaRPr>
            </a:p>
          </p:txBody>
        </p:sp>
      </p:grpSp>
    </p:spTree>
    <p:extLst>
      <p:ext uri="{BB962C8B-B14F-4D97-AF65-F5344CB8AC3E}">
        <p14:creationId xmlns:p14="http://schemas.microsoft.com/office/powerpoint/2010/main" val="20074705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09600" y="-262692"/>
            <a:ext cx="10972800" cy="1524000"/>
          </a:xfrm>
        </p:spPr>
        <p:txBody>
          <a:bodyPr>
            <a:noAutofit/>
          </a:bodyPr>
          <a:lstStyle/>
          <a:p>
            <a:pPr algn="ctr"/>
            <a:r>
              <a:rPr lang="en-US" altLang="zh-TW" dirty="0" smtClean="0">
                <a:solidFill>
                  <a:srgbClr val="FFFF00"/>
                </a:solidFill>
                <a:effectLst/>
                <a:latin typeface="Arial" panose="020B0604020202020204" pitchFamily="34" charset="0"/>
                <a:cs typeface="Arial" panose="020B0604020202020204" pitchFamily="34" charset="0"/>
              </a:rPr>
              <a:t>Why Collaborative Filtering Works?</a:t>
            </a:r>
            <a:endParaRPr lang="fr-FR" altLang="zh-TW" dirty="0" smtClean="0">
              <a:solidFill>
                <a:srgbClr val="FFFF00"/>
              </a:solidFill>
              <a:effectLst/>
              <a:latin typeface="Arial" panose="020B0604020202020204" pitchFamily="34" charset="0"/>
              <a:cs typeface="Arial" panose="020B0604020202020204" pitchFamily="34" charset="0"/>
            </a:endParaRPr>
          </a:p>
        </p:txBody>
      </p:sp>
      <p:sp>
        <p:nvSpPr>
          <p:cNvPr id="2" name="內容版面配置區 1"/>
          <p:cNvSpPr>
            <a:spLocks noGrp="1"/>
          </p:cNvSpPr>
          <p:nvPr>
            <p:ph idx="1"/>
          </p:nvPr>
        </p:nvSpPr>
        <p:spPr>
          <a:xfrm>
            <a:off x="335360" y="1600206"/>
            <a:ext cx="11439061" cy="4525963"/>
          </a:xfrm>
        </p:spPr>
        <p:txBody>
          <a:bodyPr/>
          <a:lstStyle/>
          <a:p>
            <a:r>
              <a:rPr lang="en-US" altLang="zh-TW" dirty="0" smtClean="0"/>
              <a:t>Both of two filters have a certain accuracy</a:t>
            </a:r>
          </a:p>
          <a:p>
            <a:r>
              <a:rPr lang="en-US" altLang="zh-TW" dirty="0" smtClean="0"/>
              <a:t>However, their results are different</a:t>
            </a:r>
          </a:p>
          <a:p>
            <a:r>
              <a:rPr lang="en-US" altLang="zh-TW" dirty="0" smtClean="0"/>
              <a:t>Set the download rate for each filter around </a:t>
            </a:r>
            <a:r>
              <a:rPr lang="en-US" altLang="zh-TW" i="1" dirty="0" smtClean="0">
                <a:solidFill>
                  <a:srgbClr val="FF0000"/>
                </a:solidFill>
              </a:rPr>
              <a:t>10%</a:t>
            </a:r>
            <a:endParaRPr lang="zh-TW" altLang="en-US" i="1" dirty="0">
              <a:solidFill>
                <a:srgbClr val="FF0000"/>
              </a:solidFill>
            </a:endParaRPr>
          </a:p>
        </p:txBody>
      </p:sp>
      <p:sp>
        <p:nvSpPr>
          <p:cNvPr id="7" name="日期版面配置區 6"/>
          <p:cNvSpPr>
            <a:spLocks noGrp="1"/>
          </p:cNvSpPr>
          <p:nvPr>
            <p:ph type="dt" sz="half" idx="10"/>
          </p:nvPr>
        </p:nvSpPr>
        <p:spPr/>
        <p:txBody>
          <a:bodyPr/>
          <a:lstStyle/>
          <a:p>
            <a:r>
              <a:rPr lang="en-US" altLang="zh-TW" smtClean="0">
                <a:solidFill>
                  <a:prstClr val="black">
                    <a:tint val="75000"/>
                  </a:prstClr>
                </a:solidFill>
              </a:rPr>
              <a:t>09/10/2013</a:t>
            </a:r>
            <a:endParaRPr lang="fr-FR" altLang="zh-TW">
              <a:solidFill>
                <a:prstClr val="black">
                  <a:tint val="75000"/>
                </a:prstClr>
              </a:solidFill>
            </a:endParaRPr>
          </a:p>
        </p:txBody>
      </p:sp>
      <p:sp>
        <p:nvSpPr>
          <p:cNvPr id="5" name="頁尾版面配置區 4"/>
          <p:cNvSpPr>
            <a:spLocks noGrp="1"/>
          </p:cNvSpPr>
          <p:nvPr>
            <p:ph type="ftr" sz="quarter" idx="11"/>
          </p:nvPr>
        </p:nvSpPr>
        <p:spPr>
          <a:xfrm>
            <a:off x="3913583" y="6356357"/>
            <a:ext cx="4294652" cy="365125"/>
          </a:xfrm>
        </p:spPr>
        <p:txBody>
          <a:bodyPr/>
          <a:lstStyle/>
          <a:p>
            <a:r>
              <a:rPr lang="en-US" altLang="zh-TW" smtClean="0">
                <a:solidFill>
                  <a:prstClr val="black">
                    <a:tint val="75000"/>
                  </a:prstClr>
                </a:solidFill>
              </a:rPr>
              <a:t>Lab of Data Science &amp; Machine Intelligence</a:t>
            </a:r>
            <a:endParaRPr lang="zh-TW" altLang="zh-TW">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B7F2F41-9C92-44C4-B351-BDD53DF2394E}" type="slidenum">
              <a:rPr lang="fr-FR" altLang="zh-TW" smtClean="0">
                <a:solidFill>
                  <a:prstClr val="black">
                    <a:tint val="75000"/>
                  </a:prstClr>
                </a:solidFill>
              </a:rPr>
              <a:pPr/>
              <a:t>39</a:t>
            </a:fld>
            <a:endParaRPr lang="fr-FR" altLang="zh-TW">
              <a:solidFill>
                <a:prstClr val="black">
                  <a:tint val="75000"/>
                </a:prstClr>
              </a:solidFill>
            </a:endParaRPr>
          </a:p>
        </p:txBody>
      </p:sp>
      <p:grpSp>
        <p:nvGrpSpPr>
          <p:cNvPr id="16" name="群組 15"/>
          <p:cNvGrpSpPr/>
          <p:nvPr/>
        </p:nvGrpSpPr>
        <p:grpSpPr>
          <a:xfrm>
            <a:off x="49053" y="3754696"/>
            <a:ext cx="6598073" cy="2384066"/>
            <a:chOff x="4930" y="1835532"/>
            <a:chExt cx="4567070" cy="2200278"/>
          </a:xfrm>
        </p:grpSpPr>
        <p:pic>
          <p:nvPicPr>
            <p:cNvPr id="17" name="內容版面配置區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930" y="1844824"/>
              <a:ext cx="4567070" cy="219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7"/>
            <p:cNvSpPr txBox="1"/>
            <p:nvPr/>
          </p:nvSpPr>
          <p:spPr>
            <a:xfrm>
              <a:off x="395536" y="1835532"/>
              <a:ext cx="576064" cy="340860"/>
            </a:xfrm>
            <a:prstGeom prst="rect">
              <a:avLst/>
            </a:prstGeom>
            <a:noFill/>
          </p:spPr>
          <p:txBody>
            <a:bodyPr wrap="square" rtlCol="0">
              <a:spAutoFit/>
            </a:bodyPr>
            <a:lstStyle/>
            <a:p>
              <a:pPr fontAlgn="base">
                <a:spcBef>
                  <a:spcPct val="0"/>
                </a:spcBef>
                <a:spcAft>
                  <a:spcPct val="0"/>
                </a:spcAft>
              </a:pPr>
              <a:r>
                <a:rPr lang="en-US" altLang="zh-TW" dirty="0" smtClean="0">
                  <a:solidFill>
                    <a:prstClr val="black"/>
                  </a:solidFill>
                  <a:latin typeface="Arial" charset="0"/>
                </a:rPr>
                <a:t>Apr.</a:t>
              </a:r>
              <a:endParaRPr lang="zh-TW" altLang="en-US" dirty="0">
                <a:solidFill>
                  <a:prstClr val="black"/>
                </a:solidFill>
                <a:latin typeface="Arial" charset="0"/>
              </a:endParaRPr>
            </a:p>
          </p:txBody>
        </p:sp>
      </p:grpSp>
      <p:grpSp>
        <p:nvGrpSpPr>
          <p:cNvPr id="19" name="群組 18"/>
          <p:cNvGrpSpPr/>
          <p:nvPr/>
        </p:nvGrpSpPr>
        <p:grpSpPr>
          <a:xfrm>
            <a:off x="6658465" y="3769768"/>
            <a:ext cx="5390201" cy="2775365"/>
            <a:chOff x="-39720" y="2127287"/>
            <a:chExt cx="8642350" cy="5933160"/>
          </a:xfrm>
        </p:grpSpPr>
        <p:sp>
          <p:nvSpPr>
            <p:cNvPr id="22" name="文字方塊 21"/>
            <p:cNvSpPr txBox="1"/>
            <p:nvPr/>
          </p:nvSpPr>
          <p:spPr>
            <a:xfrm>
              <a:off x="1367536" y="7073502"/>
              <a:ext cx="2963276" cy="986945"/>
            </a:xfrm>
            <a:prstGeom prst="rect">
              <a:avLst/>
            </a:prstGeom>
            <a:noFill/>
          </p:spPr>
          <p:txBody>
            <a:bodyPr wrap="square" rtlCol="0">
              <a:spAutoFit/>
            </a:bodyPr>
            <a:lstStyle/>
            <a:p>
              <a:pPr fontAlgn="base">
                <a:spcBef>
                  <a:spcPct val="0"/>
                </a:spcBef>
                <a:spcAft>
                  <a:spcPct val="0"/>
                </a:spcAft>
              </a:pPr>
              <a:r>
                <a:rPr lang="en-US" altLang="zh-TW" sz="1200" dirty="0" smtClean="0">
                  <a:latin typeface="Arial" charset="0"/>
                </a:rPr>
                <a:t>Average MMR of Descriptive Filter</a:t>
              </a:r>
              <a:endParaRPr lang="zh-TW" altLang="en-US" sz="1200" dirty="0">
                <a:latin typeface="Arial" charset="0"/>
              </a:endParaRPr>
            </a:p>
          </p:txBody>
        </p:sp>
        <p:sp>
          <p:nvSpPr>
            <p:cNvPr id="23" name="文字方塊 22"/>
            <p:cNvSpPr txBox="1"/>
            <p:nvPr/>
          </p:nvSpPr>
          <p:spPr>
            <a:xfrm>
              <a:off x="5062052" y="6935508"/>
              <a:ext cx="3078763" cy="986944"/>
            </a:xfrm>
            <a:prstGeom prst="rect">
              <a:avLst/>
            </a:prstGeom>
            <a:noFill/>
          </p:spPr>
          <p:txBody>
            <a:bodyPr wrap="square" rtlCol="0">
              <a:spAutoFit/>
            </a:bodyPr>
            <a:lstStyle/>
            <a:p>
              <a:pPr fontAlgn="base">
                <a:spcBef>
                  <a:spcPct val="0"/>
                </a:spcBef>
                <a:spcAft>
                  <a:spcPct val="0"/>
                </a:spcAft>
              </a:pPr>
              <a:r>
                <a:rPr lang="en-US" altLang="zh-TW" sz="1200" dirty="0" smtClean="0">
                  <a:latin typeface="Arial" charset="0"/>
                </a:rPr>
                <a:t>Average MMR of Lexica</a:t>
              </a:r>
              <a:r>
                <a:rPr lang="en-US" altLang="zh-TW" sz="1200" dirty="0" smtClean="0">
                  <a:solidFill>
                    <a:prstClr val="black"/>
                  </a:solidFill>
                  <a:latin typeface="Arial" charset="0"/>
                </a:rPr>
                <a:t>l </a:t>
              </a:r>
              <a:r>
                <a:rPr lang="en-US" altLang="zh-TW" sz="1200" dirty="0" smtClean="0">
                  <a:latin typeface="Arial" charset="0"/>
                </a:rPr>
                <a:t>Filter</a:t>
              </a:r>
              <a:endParaRPr lang="zh-TW" altLang="en-US" sz="1200" dirty="0">
                <a:latin typeface="Arial" charset="0"/>
              </a:endParaRPr>
            </a:p>
          </p:txBody>
        </p:sp>
        <p:pic>
          <p:nvPicPr>
            <p:cNvPr id="24" name="內容版面配置區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9720" y="2127287"/>
              <a:ext cx="8642350" cy="439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74379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92322"/>
            <a:ext cx="10972800" cy="1524000"/>
          </a:xfrm>
        </p:spPr>
        <p:txBody>
          <a:bodyPr>
            <a:normAutofit/>
          </a:bodyPr>
          <a:lstStyle/>
          <a:p>
            <a:pPr algn="ctr"/>
            <a:r>
              <a:rPr lang="en-US" altLang="zh-TW" sz="8000" dirty="0" smtClean="0"/>
              <a:t>Agenda</a:t>
            </a:r>
            <a:endParaRPr lang="zh-TW" altLang="en-US" sz="8000" dirty="0"/>
          </a:p>
        </p:txBody>
      </p:sp>
      <p:sp>
        <p:nvSpPr>
          <p:cNvPr id="3" name="內容版面配置區 2"/>
          <p:cNvSpPr>
            <a:spLocks noGrp="1"/>
          </p:cNvSpPr>
          <p:nvPr>
            <p:ph idx="1"/>
          </p:nvPr>
        </p:nvSpPr>
        <p:spPr>
          <a:xfrm>
            <a:off x="609600" y="1957898"/>
            <a:ext cx="10972800" cy="4668819"/>
          </a:xfrm>
        </p:spPr>
        <p:txBody>
          <a:bodyPr>
            <a:normAutofit/>
          </a:bodyPr>
          <a:lstStyle/>
          <a:p>
            <a:r>
              <a:rPr lang="en-US" altLang="zh-TW" sz="3200" dirty="0" smtClean="0"/>
              <a:t>From Data Mining to Big Data</a:t>
            </a:r>
          </a:p>
          <a:p>
            <a:r>
              <a:rPr lang="en-US" altLang="zh-TW" sz="3200" dirty="0" smtClean="0"/>
              <a:t>Some my experiences in Data Science</a:t>
            </a:r>
          </a:p>
          <a:p>
            <a:pPr lvl="1"/>
            <a:r>
              <a:rPr lang="en-US" altLang="zh-TW" sz="2800" dirty="0" smtClean="0"/>
              <a:t>Breast Cancer Diagnosis and Prognosis</a:t>
            </a:r>
          </a:p>
          <a:p>
            <a:pPr lvl="1"/>
            <a:r>
              <a:rPr lang="en-US" altLang="zh-TW" sz="2800" dirty="0" smtClean="0"/>
              <a:t>Malicious URLs Detection</a:t>
            </a:r>
          </a:p>
          <a:p>
            <a:pPr lvl="1"/>
            <a:r>
              <a:rPr lang="zh-TW" altLang="en-US" sz="2800" dirty="0"/>
              <a:t>露天拍賣詐騙商品</a:t>
            </a:r>
            <a:r>
              <a:rPr lang="zh-TW" altLang="en-US" sz="2800" dirty="0" smtClean="0"/>
              <a:t>偵測</a:t>
            </a:r>
            <a:endParaRPr lang="en-US" altLang="zh-TW" sz="2800" dirty="0" smtClean="0"/>
          </a:p>
          <a:p>
            <a:pPr lvl="1"/>
            <a:r>
              <a:rPr lang="en-US" altLang="zh-TW" sz="2800" dirty="0" smtClean="0"/>
              <a:t>… </a:t>
            </a:r>
            <a:endParaRPr lang="en-US" altLang="zh-TW" sz="3200" dirty="0" smtClean="0"/>
          </a:p>
          <a:p>
            <a:r>
              <a:rPr lang="en-US" altLang="zh-TW" sz="3200" dirty="0" smtClean="0"/>
              <a:t>Final Remarks</a:t>
            </a:r>
            <a:endParaRPr lang="zh-TW" altLang="en-US" sz="3200" dirty="0"/>
          </a:p>
        </p:txBody>
      </p:sp>
    </p:spTree>
    <p:extLst>
      <p:ext uri="{BB962C8B-B14F-4D97-AF65-F5344CB8AC3E}">
        <p14:creationId xmlns:p14="http://schemas.microsoft.com/office/powerpoint/2010/main" val="5105433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47532"/>
            <a:ext cx="10972800" cy="1524000"/>
          </a:xfrm>
        </p:spPr>
        <p:txBody>
          <a:bodyPr/>
          <a:lstStyle/>
          <a:p>
            <a:pPr algn="ctr"/>
            <a:r>
              <a:rPr lang="en-US" altLang="zh-TW" dirty="0" smtClean="0">
                <a:effectLst/>
                <a:latin typeface="Arial" panose="020B0604020202020204" pitchFamily="34" charset="0"/>
                <a:cs typeface="Arial" panose="020B0604020202020204" pitchFamily="34" charset="0"/>
              </a:rPr>
              <a:t>The Lessons I Learned</a:t>
            </a:r>
            <a:endParaRPr lang="zh-TW" altLang="en-US" dirty="0">
              <a:effectLst/>
              <a:latin typeface="Arial" panose="020B0604020202020204" pitchFamily="34" charset="0"/>
              <a:cs typeface="Arial" panose="020B0604020202020204" pitchFamily="34" charset="0"/>
            </a:endParaRPr>
          </a:p>
        </p:txBody>
      </p:sp>
      <p:sp>
        <p:nvSpPr>
          <p:cNvPr id="3" name="內容版面配置區 2"/>
          <p:cNvSpPr>
            <a:spLocks noGrp="1"/>
          </p:cNvSpPr>
          <p:nvPr>
            <p:ph idx="1"/>
          </p:nvPr>
        </p:nvSpPr>
        <p:spPr/>
        <p:txBody>
          <a:bodyPr>
            <a:normAutofit/>
          </a:bodyPr>
          <a:lstStyle/>
          <a:p>
            <a:r>
              <a:rPr lang="en-US" altLang="zh-TW" sz="3600" dirty="0" smtClean="0">
                <a:latin typeface="Arial Narrow" panose="020B0606020202030204" pitchFamily="34" charset="0"/>
              </a:rPr>
              <a:t>How to convert URLs stream into n-dimensional vector space</a:t>
            </a:r>
          </a:p>
          <a:p>
            <a:r>
              <a:rPr lang="en-US" altLang="zh-TW" sz="3600" dirty="0" smtClean="0">
                <a:latin typeface="Arial Narrow" panose="020B0606020202030204" pitchFamily="34" charset="0"/>
              </a:rPr>
              <a:t>How to deal with extremely unbalanced data</a:t>
            </a:r>
          </a:p>
          <a:p>
            <a:r>
              <a:rPr lang="en-US" altLang="zh-TW" sz="3600" dirty="0" smtClean="0">
                <a:latin typeface="Arial Narrow" panose="020B0606020202030204" pitchFamily="34" charset="0"/>
              </a:rPr>
              <a:t>Brain storming to define and extract features</a:t>
            </a:r>
          </a:p>
          <a:p>
            <a:r>
              <a:rPr lang="en-US" altLang="zh-TW" sz="3600" dirty="0" smtClean="0">
                <a:latin typeface="Arial Narrow" panose="020B0606020202030204" pitchFamily="34" charset="0"/>
              </a:rPr>
              <a:t>Choose a right learning algorithm </a:t>
            </a:r>
          </a:p>
          <a:p>
            <a:r>
              <a:rPr lang="en-US" altLang="zh-TW" sz="3600" dirty="0" smtClean="0">
                <a:latin typeface="Arial Narrow" panose="020B0606020202030204" pitchFamily="34" charset="0"/>
              </a:rPr>
              <a:t>How to deal with industry</a:t>
            </a:r>
          </a:p>
        </p:txBody>
      </p:sp>
      <p:sp>
        <p:nvSpPr>
          <p:cNvPr id="4" name="矩形 3"/>
          <p:cNvSpPr/>
          <p:nvPr/>
        </p:nvSpPr>
        <p:spPr>
          <a:xfrm>
            <a:off x="914405" y="5948656"/>
            <a:ext cx="10348846" cy="707886"/>
          </a:xfrm>
          <a:prstGeom prst="rect">
            <a:avLst/>
          </a:prstGeom>
        </p:spPr>
        <p:txBody>
          <a:bodyPr wrap="square">
            <a:spAutoFit/>
          </a:bodyPr>
          <a:lstStyle/>
          <a:p>
            <a:r>
              <a:rPr lang="en-US" altLang="zh-TW" sz="2000" dirty="0"/>
              <a:t>Malicious URL </a:t>
            </a:r>
            <a:r>
              <a:rPr lang="en-US" altLang="zh-TW" sz="2000" dirty="0" smtClean="0"/>
              <a:t>filtering -A </a:t>
            </a:r>
            <a:r>
              <a:rPr lang="en-US" altLang="zh-TW" sz="2000" dirty="0"/>
              <a:t>big data application</a:t>
            </a:r>
          </a:p>
          <a:p>
            <a:r>
              <a:rPr lang="en-US" altLang="zh-TW" sz="2000" dirty="0"/>
              <a:t>MS Lin, CY Chiu, YJ Lee, HK </a:t>
            </a:r>
            <a:r>
              <a:rPr lang="en-US" altLang="zh-TW" sz="2000" dirty="0" err="1" smtClean="0"/>
              <a:t>Pao</a:t>
            </a:r>
            <a:r>
              <a:rPr lang="en-US" altLang="zh-TW" sz="2000" dirty="0" smtClean="0"/>
              <a:t>, Big </a:t>
            </a:r>
            <a:r>
              <a:rPr lang="en-US" altLang="zh-TW" sz="2000" dirty="0"/>
              <a:t>Data, 2013 IEEE International Conference on, 589-596</a:t>
            </a:r>
            <a:endParaRPr lang="zh-TW" altLang="en-US" sz="2000" dirty="0"/>
          </a:p>
        </p:txBody>
      </p:sp>
    </p:spTree>
    <p:extLst>
      <p:ext uri="{BB962C8B-B14F-4D97-AF65-F5344CB8AC3E}">
        <p14:creationId xmlns:p14="http://schemas.microsoft.com/office/powerpoint/2010/main" val="37491482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071794"/>
            <a:ext cx="12192000" cy="1524000"/>
          </a:xfrm>
        </p:spPr>
        <p:txBody>
          <a:bodyPr>
            <a:normAutofit fontScale="90000"/>
          </a:bodyPr>
          <a:lstStyle/>
          <a:p>
            <a:pPr algn="ctr"/>
            <a:r>
              <a:rPr lang="zh-TW" altLang="en-US" sz="5400" dirty="0" smtClean="0">
                <a:latin typeface="Arial Narrow" panose="020B0606020202030204" pitchFamily="34" charset="0"/>
              </a:rPr>
              <a:t>露天</a:t>
            </a:r>
            <a:r>
              <a:rPr lang="zh-TW" altLang="en-US" sz="5400" dirty="0">
                <a:latin typeface="Arial Narrow" panose="020B0606020202030204" pitchFamily="34" charset="0"/>
              </a:rPr>
              <a:t>拍賣詐騙商品偵測</a:t>
            </a:r>
            <a:br>
              <a:rPr lang="zh-TW" altLang="en-US" sz="5400" dirty="0">
                <a:latin typeface="Arial Narrow" panose="020B0606020202030204" pitchFamily="34" charset="0"/>
              </a:rPr>
            </a:br>
            <a:endParaRPr lang="zh-TW" altLang="en-US" sz="5400" dirty="0">
              <a:latin typeface="Arial Narrow" panose="020B0606020202030204" pitchFamily="34" charset="0"/>
            </a:endParaRPr>
          </a:p>
        </p:txBody>
      </p:sp>
    </p:spTree>
    <p:extLst>
      <p:ext uri="{BB962C8B-B14F-4D97-AF65-F5344CB8AC3E}">
        <p14:creationId xmlns:p14="http://schemas.microsoft.com/office/powerpoint/2010/main" val="26628035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F7929"/>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zh-TW" altLang="en-US" sz="6000" b="1" dirty="0" smtClean="0">
                <a:solidFill>
                  <a:schemeClr val="bg1"/>
                </a:solidFill>
                <a:latin typeface="微軟正黑體" panose="020B0604030504040204" pitchFamily="34" charset="-120"/>
                <a:ea typeface="微軟正黑體" panose="020B0604030504040204" pitchFamily="34" charset="-120"/>
              </a:rPr>
              <a:t>露天個案研究</a:t>
            </a:r>
            <a:endParaRPr lang="zh-TW" altLang="en-US" sz="6000" b="1" dirty="0">
              <a:solidFill>
                <a:schemeClr val="bg1"/>
              </a:solidFill>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a:xfrm>
            <a:off x="1007435" y="4149080"/>
            <a:ext cx="10657184" cy="769640"/>
          </a:xfrm>
        </p:spPr>
        <p:txBody>
          <a:bodyPr/>
          <a:lstStyle/>
          <a:p>
            <a:r>
              <a:rPr lang="zh-TW" altLang="en-US" b="1" dirty="0">
                <a:solidFill>
                  <a:schemeClr val="bg1"/>
                </a:solidFill>
                <a:latin typeface="微軟正黑體" panose="020B0604030504040204" pitchFamily="34" charset="-120"/>
                <a:ea typeface="微軟正黑體" panose="020B0604030504040204" pitchFamily="34" charset="-120"/>
              </a:rPr>
              <a:t>利用機器學習輔助審查人員偵測詐騙商品</a:t>
            </a:r>
          </a:p>
        </p:txBody>
      </p:sp>
      <p:sp>
        <p:nvSpPr>
          <p:cNvPr id="4" name="日期版面配置區 3"/>
          <p:cNvSpPr>
            <a:spLocks noGrp="1"/>
          </p:cNvSpPr>
          <p:nvPr>
            <p:ph type="dt" sz="half" idx="10"/>
          </p:nvPr>
        </p:nvSpPr>
        <p:spPr/>
        <p:txBody>
          <a:bodyPr/>
          <a:lstStyle/>
          <a:p>
            <a:fld id="{6D86F488-BC31-4B02-B3F7-D3A42F1AC2B9}" type="datetime1">
              <a:rPr lang="zh-TW" altLang="en-US" smtClean="0">
                <a:solidFill>
                  <a:prstClr val="black">
                    <a:tint val="75000"/>
                  </a:prstClr>
                </a:solidFill>
              </a:rPr>
              <a:pPr/>
              <a:t>2017/2/14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r>
              <a:rPr lang="en-US" altLang="zh-TW" smtClean="0">
                <a:solidFill>
                  <a:prstClr val="black">
                    <a:tint val="75000"/>
                  </a:prstClr>
                </a:solidFill>
              </a:rPr>
              <a:t>Lab of Data Science &amp; Machine Intelligence</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9EDB5327-77DC-446E-900D-28197B6054E7}" type="slidenum">
              <a:rPr lang="zh-TW" altLang="en-US" smtClean="0">
                <a:solidFill>
                  <a:prstClr val="black">
                    <a:tint val="75000"/>
                  </a:prstClr>
                </a:solidFill>
              </a:rPr>
              <a:pPr/>
              <a:t>42</a:t>
            </a:fld>
            <a:endParaRPr lang="zh-TW" altLang="en-US">
              <a:solidFill>
                <a:prstClr val="black">
                  <a:tint val="75000"/>
                </a:prst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45315" y="332656"/>
            <a:ext cx="2464296" cy="1848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68228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95468" y="1313388"/>
            <a:ext cx="9601067" cy="5283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p:nvPr/>
        </p:nvSpPr>
        <p:spPr>
          <a:xfrm>
            <a:off x="1075768" y="204381"/>
            <a:ext cx="9848273" cy="830997"/>
          </a:xfrm>
          <a:prstGeom prst="rect">
            <a:avLst/>
          </a:prstGeom>
          <a:noFill/>
        </p:spPr>
        <p:txBody>
          <a:bodyPr wrap="none" rtlCol="0">
            <a:spAutoFit/>
          </a:bodyPr>
          <a:lstStyle/>
          <a:p>
            <a:r>
              <a:rPr lang="zh-TW" altLang="en-US" sz="4800" dirty="0">
                <a:solidFill>
                  <a:schemeClr val="bg1"/>
                </a:solidFill>
              </a:rPr>
              <a:t>露天 </a:t>
            </a:r>
            <a:r>
              <a:rPr lang="en-US" altLang="zh-TW" sz="4800" dirty="0" smtClean="0">
                <a:solidFill>
                  <a:schemeClr val="bg1"/>
                </a:solidFill>
              </a:rPr>
              <a:t>is the Top 1 in Shopping Category</a:t>
            </a:r>
            <a:endParaRPr lang="zh-TW" altLang="en-US" sz="4800" dirty="0">
              <a:solidFill>
                <a:schemeClr val="bg1"/>
              </a:solidFill>
            </a:endParaRPr>
          </a:p>
        </p:txBody>
      </p:sp>
    </p:spTree>
    <p:extLst>
      <p:ext uri="{BB962C8B-B14F-4D97-AF65-F5344CB8AC3E}">
        <p14:creationId xmlns:p14="http://schemas.microsoft.com/office/powerpoint/2010/main" val="26930077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2050" name="Picture 2" descr="http://attach.azureedge.net/newsimages/2014/10/28/164563-X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83" y="-42490"/>
            <a:ext cx="12336693" cy="692787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5002306" y="5443359"/>
            <a:ext cx="4679578" cy="7530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438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g.zjol.com.cn/pic/0/04/27/41/4274189_3508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2" y="1557175"/>
            <a:ext cx="6972300" cy="436245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a4.mzstatic.com/us/r30/Purple7/v4/bc/eb/12/bceb122e-4ba5-021b-b4d6-36ae491e91ce/icon175x17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7435" y="2328517"/>
            <a:ext cx="222250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abgne.tw/wp-content/uploads/2014/01/css3-draw-heart-icon-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83767" y="2585506"/>
            <a:ext cx="1537189" cy="1152892"/>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3227312" y="172110"/>
            <a:ext cx="5724644" cy="923330"/>
          </a:xfrm>
          <a:prstGeom prst="rect">
            <a:avLst/>
          </a:prstGeom>
          <a:noFill/>
        </p:spPr>
        <p:txBody>
          <a:bodyPr wrap="none" rtlCol="0">
            <a:spAutoFit/>
          </a:bodyPr>
          <a:lstStyle/>
          <a:p>
            <a:r>
              <a:rPr lang="zh-TW" altLang="en-US" sz="5400" dirty="0">
                <a:solidFill>
                  <a:schemeClr val="bg1"/>
                </a:solidFill>
              </a:rPr>
              <a:t>詐騙事件層出不窮</a:t>
            </a:r>
          </a:p>
        </p:txBody>
      </p:sp>
    </p:spTree>
    <p:extLst>
      <p:ext uri="{BB962C8B-B14F-4D97-AF65-F5344CB8AC3E}">
        <p14:creationId xmlns:p14="http://schemas.microsoft.com/office/powerpoint/2010/main" val="9651321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6"/>
          <p:cNvGraphicFramePr>
            <a:graphicFrameLocks/>
          </p:cNvGraphicFramePr>
          <p:nvPr>
            <p:extLst>
              <p:ext uri="{D42A27DB-BD31-4B8C-83A1-F6EECF244321}">
                <p14:modId xmlns:p14="http://schemas.microsoft.com/office/powerpoint/2010/main" val="3918293583"/>
              </p:ext>
            </p:extLst>
          </p:nvPr>
        </p:nvGraphicFramePr>
        <p:xfrm>
          <a:off x="1295467" y="1268763"/>
          <a:ext cx="9998796" cy="5203383"/>
        </p:xfrm>
        <a:graphic>
          <a:graphicData uri="http://schemas.openxmlformats.org/drawingml/2006/table">
            <a:tbl>
              <a:tblPr/>
              <a:tblGrid>
                <a:gridCol w="3332932"/>
                <a:gridCol w="3332932"/>
                <a:gridCol w="3332932"/>
              </a:tblGrid>
              <a:tr h="489740">
                <a:tc gridSpan="3">
                  <a:txBody>
                    <a:bodyPr/>
                    <a:lstStyle/>
                    <a:p>
                      <a:pPr algn="ctr" rtl="0" fontAlgn="t">
                        <a:spcBef>
                          <a:spcPts val="0"/>
                        </a:spcBef>
                        <a:spcAft>
                          <a:spcPts val="0"/>
                        </a:spcAft>
                      </a:pPr>
                      <a:r>
                        <a:rPr lang="en-US" altLang="zh-TW" sz="1600" b="0" i="0" u="none" strike="noStrike" dirty="0">
                          <a:solidFill>
                            <a:srgbClr val="000000"/>
                          </a:solidFill>
                          <a:effectLst/>
                          <a:latin typeface="標楷體" panose="03000509000000000000" pitchFamily="65" charset="-120"/>
                          <a:ea typeface="標楷體" panose="03000509000000000000" pitchFamily="65" charset="-120"/>
                        </a:rPr>
                        <a:t>104</a:t>
                      </a: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年</a:t>
                      </a:r>
                      <a:r>
                        <a:rPr lang="en-US" altLang="zh-TW" sz="1600" b="0" i="0" u="none" strike="noStrike" dirty="0">
                          <a:solidFill>
                            <a:srgbClr val="000000"/>
                          </a:solidFill>
                          <a:effectLst/>
                          <a:latin typeface="標楷體" panose="03000509000000000000" pitchFamily="65" charset="-120"/>
                          <a:ea typeface="標楷體" panose="03000509000000000000" pitchFamily="65" charset="-120"/>
                        </a:rPr>
                        <a:t>1</a:t>
                      </a: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至</a:t>
                      </a:r>
                      <a:r>
                        <a:rPr lang="en-US" altLang="zh-TW" sz="1600" b="0" i="0" u="none" strike="noStrike" dirty="0">
                          <a:solidFill>
                            <a:srgbClr val="000000"/>
                          </a:solidFill>
                          <a:effectLst/>
                          <a:latin typeface="標楷體" panose="03000509000000000000" pitchFamily="65" charset="-120"/>
                          <a:ea typeface="標楷體" panose="03000509000000000000" pitchFamily="65" charset="-120"/>
                        </a:rPr>
                        <a:t>12</a:t>
                      </a: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月前</a:t>
                      </a:r>
                      <a:r>
                        <a:rPr lang="en-US" altLang="zh-TW" sz="1600" b="0" i="0" u="none" strike="noStrike" dirty="0">
                          <a:solidFill>
                            <a:srgbClr val="000000"/>
                          </a:solidFill>
                          <a:effectLst/>
                          <a:latin typeface="標楷體" panose="03000509000000000000" pitchFamily="65" charset="-120"/>
                          <a:ea typeface="標楷體" panose="03000509000000000000" pitchFamily="65" charset="-120"/>
                        </a:rPr>
                        <a:t>10</a:t>
                      </a: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名高風險賣場 </a:t>
                      </a:r>
                      <a:r>
                        <a:rPr lang="en-US" altLang="zh-TW" sz="1600" b="0" i="0" u="none" strike="noStrike" dirty="0">
                          <a:solidFill>
                            <a:srgbClr val="000000"/>
                          </a:solidFill>
                          <a:effectLst/>
                          <a:latin typeface="標楷體" panose="03000509000000000000" pitchFamily="65" charset="-120"/>
                          <a:ea typeface="標楷體" panose="03000509000000000000" pitchFamily="65" charset="-120"/>
                        </a:rPr>
                        <a:t>165</a:t>
                      </a: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警政署統計資料</a:t>
                      </a:r>
                      <a:endParaRPr lang="zh-TW" altLang="en-US" sz="1600" dirty="0">
                        <a:effectLst/>
                        <a:latin typeface="標楷體" panose="03000509000000000000" pitchFamily="65" charset="-120"/>
                        <a:ea typeface="標楷體" panose="03000509000000000000" pitchFamily="65" charset="-120"/>
                      </a:endParaRPr>
                    </a:p>
                  </a:txBody>
                  <a:tcPr marL="116140" marR="116140" marT="87105" marB="8710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r>
              <a:tr h="428513">
                <a:tc>
                  <a:txBody>
                    <a:bodyPr/>
                    <a:lstStyle/>
                    <a:p>
                      <a:pPr rtl="0" fontAlgn="t">
                        <a:spcBef>
                          <a:spcPts val="0"/>
                        </a:spcBef>
                        <a:spcAft>
                          <a:spcPts val="0"/>
                        </a:spcAft>
                      </a:pPr>
                      <a:r>
                        <a:rPr lang="zh-TW" altLang="en-US" sz="1600" b="0" i="0" u="none" strike="noStrike" dirty="0">
                          <a:solidFill>
                            <a:schemeClr val="bg1"/>
                          </a:solidFill>
                          <a:effectLst/>
                          <a:latin typeface="標楷體" panose="03000509000000000000" pitchFamily="65" charset="-120"/>
                          <a:ea typeface="標楷體" panose="03000509000000000000" pitchFamily="65" charset="-120"/>
                        </a:rPr>
                        <a:t>排名</a:t>
                      </a:r>
                      <a:endParaRPr lang="zh-TW" altLang="en-US" sz="1600" dirty="0">
                        <a:solidFill>
                          <a:schemeClr val="bg1"/>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tx1"/>
                    </a:solidFill>
                  </a:tcPr>
                </a:tc>
                <a:tc>
                  <a:txBody>
                    <a:bodyPr/>
                    <a:lstStyle/>
                    <a:p>
                      <a:pPr rtl="0" fontAlgn="t">
                        <a:spcBef>
                          <a:spcPts val="0"/>
                        </a:spcBef>
                        <a:spcAft>
                          <a:spcPts val="0"/>
                        </a:spcAft>
                      </a:pPr>
                      <a:r>
                        <a:rPr lang="zh-TW" altLang="en-US" sz="1600" b="0" i="0" u="none" strike="noStrike" dirty="0">
                          <a:solidFill>
                            <a:schemeClr val="bg1"/>
                          </a:solidFill>
                          <a:effectLst/>
                          <a:latin typeface="標楷體" panose="03000509000000000000" pitchFamily="65" charset="-120"/>
                          <a:ea typeface="標楷體" panose="03000509000000000000" pitchFamily="65" charset="-120"/>
                        </a:rPr>
                        <a:t>賣場名稱</a:t>
                      </a:r>
                      <a:endParaRPr lang="zh-TW" altLang="en-US" sz="1600" dirty="0">
                        <a:solidFill>
                          <a:schemeClr val="bg1"/>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tx1"/>
                    </a:solidFill>
                  </a:tcPr>
                </a:tc>
                <a:tc>
                  <a:txBody>
                    <a:bodyPr/>
                    <a:lstStyle/>
                    <a:p>
                      <a:pPr rtl="0" fontAlgn="t">
                        <a:spcBef>
                          <a:spcPts val="0"/>
                        </a:spcBef>
                        <a:spcAft>
                          <a:spcPts val="0"/>
                        </a:spcAft>
                      </a:pPr>
                      <a:r>
                        <a:rPr lang="zh-TW" altLang="en-US" sz="1600" b="0" i="0" u="none" strike="noStrike" dirty="0">
                          <a:solidFill>
                            <a:schemeClr val="bg1"/>
                          </a:solidFill>
                          <a:effectLst/>
                          <a:latin typeface="標楷體" panose="03000509000000000000" pitchFamily="65" charset="-120"/>
                          <a:ea typeface="標楷體" panose="03000509000000000000" pitchFamily="65" charset="-120"/>
                        </a:rPr>
                        <a:t>總件數</a:t>
                      </a:r>
                      <a:endParaRPr lang="zh-TW" altLang="en-US" sz="1600" dirty="0">
                        <a:solidFill>
                          <a:schemeClr val="bg1"/>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tx1"/>
                    </a:solidFill>
                  </a:tcPr>
                </a:tc>
              </a:tr>
              <a:tr h="428513">
                <a:tc>
                  <a:txBody>
                    <a:bodyPr/>
                    <a:lstStyle/>
                    <a:p>
                      <a:pPr rtl="0" fontAlgn="t">
                        <a:spcBef>
                          <a:spcPts val="0"/>
                        </a:spcBef>
                        <a:spcAft>
                          <a:spcPts val="0"/>
                        </a:spcAft>
                      </a:pPr>
                      <a:r>
                        <a:rPr lang="en-US" altLang="zh-TW" sz="1600" b="0" i="0" u="none" strike="noStrike" dirty="0">
                          <a:solidFill>
                            <a:srgbClr val="FF0000"/>
                          </a:solidFill>
                          <a:effectLst/>
                          <a:latin typeface="標楷體" panose="03000509000000000000" pitchFamily="65" charset="-120"/>
                          <a:ea typeface="標楷體" panose="03000509000000000000" pitchFamily="65" charset="-120"/>
                        </a:rPr>
                        <a:t>1</a:t>
                      </a:r>
                      <a:endParaRPr lang="zh-TW" altLang="en-US" sz="1600" dirty="0">
                        <a:solidFill>
                          <a:srgbClr val="FF0000"/>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zh-TW" altLang="en-US" sz="1600" b="1" i="0" u="none" strike="noStrike" dirty="0">
                          <a:solidFill>
                            <a:srgbClr val="FF0000"/>
                          </a:solidFill>
                          <a:effectLst/>
                          <a:latin typeface="標楷體" panose="03000509000000000000" pitchFamily="65" charset="-120"/>
                          <a:ea typeface="標楷體" panose="03000509000000000000" pitchFamily="65" charset="-120"/>
                        </a:rPr>
                        <a:t>露天拍賣</a:t>
                      </a:r>
                      <a:endParaRPr lang="zh-TW" altLang="en-US" sz="1600" b="1" dirty="0">
                        <a:solidFill>
                          <a:srgbClr val="FF0000"/>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altLang="zh-TW" sz="1600" b="0" i="0" u="none" strike="noStrike" dirty="0">
                          <a:solidFill>
                            <a:srgbClr val="FF0000"/>
                          </a:solidFill>
                          <a:effectLst/>
                          <a:latin typeface="標楷體" panose="03000509000000000000" pitchFamily="65" charset="-120"/>
                          <a:ea typeface="標楷體" panose="03000509000000000000" pitchFamily="65" charset="-120"/>
                        </a:rPr>
                        <a:t>1418</a:t>
                      </a:r>
                      <a:endParaRPr lang="zh-TW" altLang="en-US" sz="1600" dirty="0">
                        <a:solidFill>
                          <a:srgbClr val="FF0000"/>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r>
              <a:tr h="428513">
                <a:tc>
                  <a:txBody>
                    <a:bodyPr/>
                    <a:lstStyle/>
                    <a:p>
                      <a:pPr rtl="0" fontAlgn="t">
                        <a:spcBef>
                          <a:spcPts val="0"/>
                        </a:spcBef>
                        <a:spcAft>
                          <a:spcPts val="0"/>
                        </a:spcAft>
                      </a:pPr>
                      <a:r>
                        <a:rPr lang="en-US" altLang="zh-TW" sz="1600" b="0" i="0" u="none" strike="noStrike">
                          <a:solidFill>
                            <a:schemeClr val="tx1"/>
                          </a:solidFill>
                          <a:effectLst/>
                          <a:latin typeface="標楷體" panose="03000509000000000000" pitchFamily="65" charset="-120"/>
                          <a:ea typeface="標楷體" panose="03000509000000000000" pitchFamily="65" charset="-120"/>
                        </a:rPr>
                        <a:t>2</a:t>
                      </a:r>
                      <a:endParaRPr lang="zh-TW" altLang="en-US" sz="1600">
                        <a:solidFill>
                          <a:schemeClr val="tx1"/>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altLang="zh-TW" sz="1600" b="0" i="0" u="none" strike="noStrike" dirty="0">
                          <a:solidFill>
                            <a:schemeClr val="tx1"/>
                          </a:solidFill>
                          <a:effectLst/>
                          <a:latin typeface="標楷體" panose="03000509000000000000" pitchFamily="65" charset="-120"/>
                          <a:ea typeface="標楷體" panose="03000509000000000000" pitchFamily="65" charset="-120"/>
                        </a:rPr>
                        <a:t>86 </a:t>
                      </a:r>
                      <a:r>
                        <a:rPr lang="zh-TW" altLang="en-US" sz="1600" b="0" i="0" u="none" strike="noStrike" dirty="0">
                          <a:solidFill>
                            <a:schemeClr val="tx1"/>
                          </a:solidFill>
                          <a:effectLst/>
                          <a:latin typeface="標楷體" panose="03000509000000000000" pitchFamily="65" charset="-120"/>
                          <a:ea typeface="標楷體" panose="03000509000000000000" pitchFamily="65" charset="-120"/>
                        </a:rPr>
                        <a:t>小舖</a:t>
                      </a:r>
                      <a:endParaRPr lang="zh-TW" altLang="en-US" sz="1600" dirty="0">
                        <a:solidFill>
                          <a:schemeClr val="tx1"/>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altLang="zh-TW" sz="1600" b="0" i="0" u="none" strike="noStrike" dirty="0">
                          <a:solidFill>
                            <a:schemeClr val="tx1"/>
                          </a:solidFill>
                          <a:effectLst/>
                          <a:latin typeface="標楷體" panose="03000509000000000000" pitchFamily="65" charset="-120"/>
                          <a:ea typeface="標楷體" panose="03000509000000000000" pitchFamily="65" charset="-120"/>
                        </a:rPr>
                        <a:t>824</a:t>
                      </a:r>
                      <a:endParaRPr lang="zh-TW" altLang="en-US" sz="1600" dirty="0">
                        <a:solidFill>
                          <a:schemeClr val="tx1"/>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r>
              <a:tr h="428513">
                <a:tc>
                  <a:txBody>
                    <a:bodyPr/>
                    <a:lstStyle/>
                    <a:p>
                      <a:pPr rtl="0" fontAlgn="t">
                        <a:spcBef>
                          <a:spcPts val="0"/>
                        </a:spcBef>
                        <a:spcAft>
                          <a:spcPts val="0"/>
                        </a:spcAft>
                      </a:pPr>
                      <a:r>
                        <a:rPr lang="en-US" altLang="zh-TW" sz="1600" b="0" i="0" u="none" strike="noStrike">
                          <a:solidFill>
                            <a:schemeClr val="tx1"/>
                          </a:solidFill>
                          <a:effectLst/>
                          <a:latin typeface="標楷體" panose="03000509000000000000" pitchFamily="65" charset="-120"/>
                          <a:ea typeface="標楷體" panose="03000509000000000000" pitchFamily="65" charset="-120"/>
                        </a:rPr>
                        <a:t>3</a:t>
                      </a:r>
                      <a:endParaRPr lang="zh-TW" altLang="en-US" sz="1600">
                        <a:solidFill>
                          <a:schemeClr val="tx1"/>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600" b="0" i="0" u="none" strike="noStrike" dirty="0">
                          <a:solidFill>
                            <a:schemeClr val="tx1"/>
                          </a:solidFill>
                          <a:effectLst/>
                          <a:latin typeface="標楷體" panose="03000509000000000000" pitchFamily="65" charset="-120"/>
                          <a:ea typeface="標楷體" panose="03000509000000000000" pitchFamily="65" charset="-120"/>
                        </a:rPr>
                        <a:t>SHOPPING99</a:t>
                      </a:r>
                      <a:endParaRPr lang="en-US" sz="1600" dirty="0">
                        <a:solidFill>
                          <a:schemeClr val="tx1"/>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altLang="zh-TW" sz="1600" b="0" i="0" u="none" strike="noStrike" dirty="0">
                          <a:solidFill>
                            <a:schemeClr val="tx1"/>
                          </a:solidFill>
                          <a:effectLst/>
                          <a:latin typeface="標楷體" panose="03000509000000000000" pitchFamily="65" charset="-120"/>
                          <a:ea typeface="標楷體" panose="03000509000000000000" pitchFamily="65" charset="-120"/>
                        </a:rPr>
                        <a:t>804</a:t>
                      </a:r>
                      <a:endParaRPr lang="zh-TW" altLang="en-US" sz="1600" dirty="0">
                        <a:solidFill>
                          <a:schemeClr val="tx1"/>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r>
              <a:tr h="428513">
                <a:tc>
                  <a:txBody>
                    <a:bodyPr/>
                    <a:lstStyle/>
                    <a:p>
                      <a:pPr rtl="0" fontAlgn="t">
                        <a:spcBef>
                          <a:spcPts val="0"/>
                        </a:spcBef>
                        <a:spcAft>
                          <a:spcPts val="0"/>
                        </a:spcAft>
                      </a:pPr>
                      <a:r>
                        <a:rPr lang="en-US" altLang="zh-TW" sz="1600" b="0" i="0" u="none" strike="noStrike">
                          <a:solidFill>
                            <a:schemeClr val="tx1"/>
                          </a:solidFill>
                          <a:effectLst/>
                          <a:latin typeface="標楷體" panose="03000509000000000000" pitchFamily="65" charset="-120"/>
                          <a:ea typeface="標楷體" panose="03000509000000000000" pitchFamily="65" charset="-120"/>
                        </a:rPr>
                        <a:t>4</a:t>
                      </a:r>
                      <a:endParaRPr lang="zh-TW" altLang="en-US" sz="1600">
                        <a:solidFill>
                          <a:schemeClr val="tx1"/>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zh-TW" altLang="en-US" sz="1600" b="0" i="0" u="none" strike="noStrike" dirty="0">
                          <a:solidFill>
                            <a:schemeClr val="tx1"/>
                          </a:solidFill>
                          <a:effectLst/>
                          <a:latin typeface="標楷體" panose="03000509000000000000" pitchFamily="65" charset="-120"/>
                          <a:ea typeface="標楷體" panose="03000509000000000000" pitchFamily="65" charset="-120"/>
                        </a:rPr>
                        <a:t>奇摩拍賣</a:t>
                      </a:r>
                      <a:endParaRPr lang="zh-TW" altLang="en-US" sz="1600" dirty="0">
                        <a:solidFill>
                          <a:schemeClr val="tx1"/>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altLang="zh-TW" sz="1600" b="0" i="0" u="none" strike="noStrike" dirty="0">
                          <a:solidFill>
                            <a:schemeClr val="tx1"/>
                          </a:solidFill>
                          <a:effectLst/>
                          <a:latin typeface="標楷體" panose="03000509000000000000" pitchFamily="65" charset="-120"/>
                          <a:ea typeface="標楷體" panose="03000509000000000000" pitchFamily="65" charset="-120"/>
                        </a:rPr>
                        <a:t>674</a:t>
                      </a:r>
                      <a:endParaRPr lang="zh-TW" altLang="en-US" sz="1600" dirty="0">
                        <a:solidFill>
                          <a:schemeClr val="tx1"/>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r>
              <a:tr h="428513">
                <a:tc>
                  <a:txBody>
                    <a:bodyPr/>
                    <a:lstStyle/>
                    <a:p>
                      <a:pPr rtl="0" fontAlgn="t">
                        <a:spcBef>
                          <a:spcPts val="0"/>
                        </a:spcBef>
                        <a:spcAft>
                          <a:spcPts val="0"/>
                        </a:spcAft>
                      </a:pPr>
                      <a:r>
                        <a:rPr lang="en-US" altLang="zh-TW" sz="1600" b="0" i="0" u="none" strike="noStrike">
                          <a:solidFill>
                            <a:schemeClr val="tx1"/>
                          </a:solidFill>
                          <a:effectLst/>
                          <a:latin typeface="標楷體" panose="03000509000000000000" pitchFamily="65" charset="-120"/>
                          <a:ea typeface="標楷體" panose="03000509000000000000" pitchFamily="65" charset="-120"/>
                        </a:rPr>
                        <a:t>5</a:t>
                      </a:r>
                      <a:endParaRPr lang="zh-TW" altLang="en-US" sz="1600">
                        <a:solidFill>
                          <a:schemeClr val="tx1"/>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600" b="0" i="0" u="none" strike="noStrike" dirty="0">
                          <a:solidFill>
                            <a:schemeClr val="tx1"/>
                          </a:solidFill>
                          <a:effectLst/>
                          <a:latin typeface="標楷體" panose="03000509000000000000" pitchFamily="65" charset="-120"/>
                          <a:ea typeface="標楷體" panose="03000509000000000000" pitchFamily="65" charset="-120"/>
                        </a:rPr>
                        <a:t>HITO</a:t>
                      </a:r>
                      <a:r>
                        <a:rPr lang="zh-TW" altLang="en-US" sz="1600" b="0" i="0" u="none" strike="noStrike" dirty="0">
                          <a:solidFill>
                            <a:schemeClr val="tx1"/>
                          </a:solidFill>
                          <a:effectLst/>
                          <a:latin typeface="標楷體" panose="03000509000000000000" pitchFamily="65" charset="-120"/>
                          <a:ea typeface="標楷體" panose="03000509000000000000" pitchFamily="65" charset="-120"/>
                        </a:rPr>
                        <a:t>本舖</a:t>
                      </a:r>
                      <a:endParaRPr lang="zh-TW" altLang="en-US" sz="1600" dirty="0">
                        <a:solidFill>
                          <a:schemeClr val="tx1"/>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altLang="zh-TW" sz="1600" b="0" i="0" u="none" strike="noStrike" dirty="0">
                          <a:solidFill>
                            <a:schemeClr val="tx1"/>
                          </a:solidFill>
                          <a:effectLst/>
                          <a:latin typeface="標楷體" panose="03000509000000000000" pitchFamily="65" charset="-120"/>
                          <a:ea typeface="標楷體" panose="03000509000000000000" pitchFamily="65" charset="-120"/>
                        </a:rPr>
                        <a:t>592</a:t>
                      </a:r>
                      <a:endParaRPr lang="zh-TW" altLang="en-US" sz="1600" dirty="0">
                        <a:solidFill>
                          <a:schemeClr val="tx1"/>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r>
              <a:tr h="428513">
                <a:tc>
                  <a:txBody>
                    <a:bodyPr/>
                    <a:lstStyle/>
                    <a:p>
                      <a:pPr rtl="0" fontAlgn="t">
                        <a:spcBef>
                          <a:spcPts val="0"/>
                        </a:spcBef>
                        <a:spcAft>
                          <a:spcPts val="0"/>
                        </a:spcAft>
                      </a:pPr>
                      <a:r>
                        <a:rPr lang="en-US" altLang="zh-TW" sz="1600" b="0" i="0" u="none" strike="noStrike">
                          <a:solidFill>
                            <a:schemeClr val="tx1"/>
                          </a:solidFill>
                          <a:effectLst/>
                          <a:latin typeface="標楷體" panose="03000509000000000000" pitchFamily="65" charset="-120"/>
                          <a:ea typeface="標楷體" panose="03000509000000000000" pitchFamily="65" charset="-120"/>
                        </a:rPr>
                        <a:t>6</a:t>
                      </a:r>
                      <a:endParaRPr lang="zh-TW" altLang="en-US" sz="1600">
                        <a:solidFill>
                          <a:schemeClr val="tx1"/>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zh-TW" altLang="en-US" sz="1600" b="0" i="0" u="none" strike="noStrike" dirty="0">
                          <a:solidFill>
                            <a:schemeClr val="tx1"/>
                          </a:solidFill>
                          <a:effectLst/>
                          <a:latin typeface="標楷體" panose="03000509000000000000" pitchFamily="65" charset="-120"/>
                          <a:ea typeface="標楷體" panose="03000509000000000000" pitchFamily="65" charset="-120"/>
                        </a:rPr>
                        <a:t>小三美日</a:t>
                      </a:r>
                      <a:endParaRPr lang="zh-TW" altLang="en-US" sz="1600" dirty="0">
                        <a:solidFill>
                          <a:schemeClr val="tx1"/>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altLang="zh-TW" sz="1600" b="0" i="0" u="none" strike="noStrike" dirty="0">
                          <a:solidFill>
                            <a:schemeClr val="tx1"/>
                          </a:solidFill>
                          <a:effectLst/>
                          <a:latin typeface="標楷體" panose="03000509000000000000" pitchFamily="65" charset="-120"/>
                          <a:ea typeface="標楷體" panose="03000509000000000000" pitchFamily="65" charset="-120"/>
                        </a:rPr>
                        <a:t>462</a:t>
                      </a:r>
                      <a:endParaRPr lang="zh-TW" altLang="en-US" sz="1600" dirty="0">
                        <a:solidFill>
                          <a:schemeClr val="tx1"/>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r>
              <a:tr h="428513">
                <a:tc>
                  <a:txBody>
                    <a:bodyPr/>
                    <a:lstStyle/>
                    <a:p>
                      <a:pPr rtl="0" fontAlgn="t">
                        <a:spcBef>
                          <a:spcPts val="0"/>
                        </a:spcBef>
                        <a:spcAft>
                          <a:spcPts val="0"/>
                        </a:spcAft>
                      </a:pPr>
                      <a:r>
                        <a:rPr lang="en-US" altLang="zh-TW" sz="1600" b="0" i="0" u="none" strike="noStrike">
                          <a:solidFill>
                            <a:schemeClr val="tx1"/>
                          </a:solidFill>
                          <a:effectLst/>
                          <a:latin typeface="標楷體" panose="03000509000000000000" pitchFamily="65" charset="-120"/>
                          <a:ea typeface="標楷體" panose="03000509000000000000" pitchFamily="65" charset="-120"/>
                        </a:rPr>
                        <a:t>7</a:t>
                      </a:r>
                      <a:endParaRPr lang="zh-TW" altLang="en-US" sz="1600">
                        <a:solidFill>
                          <a:schemeClr val="tx1"/>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zh-TW" altLang="en-US" sz="1600" b="0" i="0" u="none" strike="noStrike">
                          <a:solidFill>
                            <a:schemeClr val="tx1"/>
                          </a:solidFill>
                          <a:effectLst/>
                          <a:latin typeface="標楷體" panose="03000509000000000000" pitchFamily="65" charset="-120"/>
                          <a:ea typeface="標楷體" panose="03000509000000000000" pitchFamily="65" charset="-120"/>
                        </a:rPr>
                        <a:t>金石堂網路書店</a:t>
                      </a:r>
                      <a:endParaRPr lang="zh-TW" altLang="en-US" sz="1600">
                        <a:solidFill>
                          <a:schemeClr val="tx1"/>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altLang="zh-TW" sz="1600" b="0" i="0" u="none" strike="noStrike" dirty="0">
                          <a:solidFill>
                            <a:schemeClr val="tx1"/>
                          </a:solidFill>
                          <a:effectLst/>
                          <a:latin typeface="標楷體" panose="03000509000000000000" pitchFamily="65" charset="-120"/>
                          <a:ea typeface="標楷體" panose="03000509000000000000" pitchFamily="65" charset="-120"/>
                        </a:rPr>
                        <a:t>368</a:t>
                      </a:r>
                      <a:endParaRPr lang="zh-TW" altLang="en-US" sz="1600" dirty="0">
                        <a:solidFill>
                          <a:schemeClr val="tx1"/>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r>
              <a:tr h="428513">
                <a:tc>
                  <a:txBody>
                    <a:bodyPr/>
                    <a:lstStyle/>
                    <a:p>
                      <a:pPr rtl="0" fontAlgn="t">
                        <a:spcBef>
                          <a:spcPts val="0"/>
                        </a:spcBef>
                        <a:spcAft>
                          <a:spcPts val="0"/>
                        </a:spcAft>
                      </a:pPr>
                      <a:r>
                        <a:rPr lang="en-US" altLang="zh-TW" sz="1600" b="0" i="0" u="none" strike="noStrike" dirty="0">
                          <a:solidFill>
                            <a:schemeClr val="tx1"/>
                          </a:solidFill>
                          <a:effectLst/>
                          <a:latin typeface="標楷體" panose="03000509000000000000" pitchFamily="65" charset="-120"/>
                          <a:ea typeface="標楷體" panose="03000509000000000000" pitchFamily="65" charset="-120"/>
                        </a:rPr>
                        <a:t>8</a:t>
                      </a:r>
                      <a:endParaRPr lang="zh-TW" altLang="en-US" sz="1600" dirty="0">
                        <a:solidFill>
                          <a:schemeClr val="tx1"/>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zh-TW" altLang="en-US" sz="1600" b="0" i="0" u="none" strike="noStrike" dirty="0">
                          <a:solidFill>
                            <a:schemeClr val="tx1"/>
                          </a:solidFill>
                          <a:effectLst/>
                          <a:latin typeface="標楷體" panose="03000509000000000000" pitchFamily="65" charset="-120"/>
                          <a:ea typeface="標楷體" panose="03000509000000000000" pitchFamily="65" charset="-120"/>
                        </a:rPr>
                        <a:t>衣芙日系</a:t>
                      </a:r>
                      <a:endParaRPr lang="zh-TW" altLang="en-US" sz="1600" dirty="0">
                        <a:solidFill>
                          <a:schemeClr val="tx1"/>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altLang="zh-TW" sz="1600" b="0" i="0" u="none" strike="noStrike" dirty="0">
                          <a:solidFill>
                            <a:schemeClr val="tx1"/>
                          </a:solidFill>
                          <a:effectLst/>
                          <a:latin typeface="標楷體" panose="03000509000000000000" pitchFamily="65" charset="-120"/>
                          <a:ea typeface="標楷體" panose="03000509000000000000" pitchFamily="65" charset="-120"/>
                        </a:rPr>
                        <a:t>349</a:t>
                      </a:r>
                      <a:endParaRPr lang="zh-TW" altLang="en-US" sz="1600" dirty="0">
                        <a:solidFill>
                          <a:schemeClr val="tx1"/>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r>
              <a:tr h="428513">
                <a:tc>
                  <a:txBody>
                    <a:bodyPr/>
                    <a:lstStyle/>
                    <a:p>
                      <a:pPr rtl="0" fontAlgn="t">
                        <a:spcBef>
                          <a:spcPts val="0"/>
                        </a:spcBef>
                        <a:spcAft>
                          <a:spcPts val="0"/>
                        </a:spcAft>
                      </a:pPr>
                      <a:r>
                        <a:rPr lang="en-US" altLang="zh-TW" sz="1600" b="0" i="0" u="none" strike="noStrike">
                          <a:solidFill>
                            <a:schemeClr val="tx1"/>
                          </a:solidFill>
                          <a:effectLst/>
                          <a:latin typeface="標楷體" panose="03000509000000000000" pitchFamily="65" charset="-120"/>
                          <a:ea typeface="標楷體" panose="03000509000000000000" pitchFamily="65" charset="-120"/>
                        </a:rPr>
                        <a:t>9</a:t>
                      </a:r>
                      <a:endParaRPr lang="zh-TW" altLang="en-US" sz="1600">
                        <a:solidFill>
                          <a:schemeClr val="tx1"/>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zh-TW" altLang="en-US" sz="1600" b="0" i="0" u="none" strike="noStrike">
                          <a:solidFill>
                            <a:schemeClr val="tx1"/>
                          </a:solidFill>
                          <a:effectLst/>
                          <a:latin typeface="標楷體" panose="03000509000000000000" pitchFamily="65" charset="-120"/>
                          <a:ea typeface="標楷體" panose="03000509000000000000" pitchFamily="65" charset="-120"/>
                        </a:rPr>
                        <a:t>奇摩超級商城</a:t>
                      </a:r>
                      <a:endParaRPr lang="zh-TW" altLang="en-US" sz="1600">
                        <a:solidFill>
                          <a:schemeClr val="tx1"/>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altLang="zh-TW" sz="1600" b="0" i="0" u="none" strike="noStrike" dirty="0">
                          <a:solidFill>
                            <a:schemeClr val="tx1"/>
                          </a:solidFill>
                          <a:effectLst/>
                          <a:latin typeface="標楷體" panose="03000509000000000000" pitchFamily="65" charset="-120"/>
                          <a:ea typeface="標楷體" panose="03000509000000000000" pitchFamily="65" charset="-120"/>
                        </a:rPr>
                        <a:t>317</a:t>
                      </a:r>
                      <a:endParaRPr lang="zh-TW" altLang="en-US" sz="1600" dirty="0">
                        <a:solidFill>
                          <a:schemeClr val="tx1"/>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r>
              <a:tr h="428513">
                <a:tc>
                  <a:txBody>
                    <a:bodyPr/>
                    <a:lstStyle/>
                    <a:p>
                      <a:pPr rtl="0" fontAlgn="t">
                        <a:spcBef>
                          <a:spcPts val="0"/>
                        </a:spcBef>
                        <a:spcAft>
                          <a:spcPts val="0"/>
                        </a:spcAft>
                      </a:pPr>
                      <a:r>
                        <a:rPr lang="en-US" altLang="zh-TW" sz="1600" b="0" i="0" u="none" strike="noStrike" dirty="0">
                          <a:solidFill>
                            <a:schemeClr val="tx1"/>
                          </a:solidFill>
                          <a:effectLst/>
                          <a:latin typeface="標楷體" panose="03000509000000000000" pitchFamily="65" charset="-120"/>
                          <a:ea typeface="標楷體" panose="03000509000000000000" pitchFamily="65" charset="-120"/>
                        </a:rPr>
                        <a:t>10</a:t>
                      </a:r>
                      <a:endParaRPr lang="zh-TW" altLang="en-US" sz="1600" dirty="0">
                        <a:solidFill>
                          <a:schemeClr val="tx1"/>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zh-TW" altLang="en-US" sz="1600" b="0" i="0" u="none" strike="noStrike" dirty="0">
                          <a:solidFill>
                            <a:schemeClr val="tx1"/>
                          </a:solidFill>
                          <a:effectLst/>
                          <a:latin typeface="標楷體" panose="03000509000000000000" pitchFamily="65" charset="-120"/>
                          <a:ea typeface="標楷體" panose="03000509000000000000" pitchFamily="65" charset="-120"/>
                        </a:rPr>
                        <a:t>樂天</a:t>
                      </a:r>
                      <a:endParaRPr lang="zh-TW" altLang="en-US" sz="1600" dirty="0">
                        <a:solidFill>
                          <a:schemeClr val="tx1"/>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altLang="zh-TW" sz="1600" b="0" i="0" u="none" strike="noStrike" dirty="0">
                          <a:solidFill>
                            <a:schemeClr val="tx1"/>
                          </a:solidFill>
                          <a:effectLst/>
                          <a:latin typeface="標楷體" panose="03000509000000000000" pitchFamily="65" charset="-120"/>
                          <a:ea typeface="標楷體" panose="03000509000000000000" pitchFamily="65" charset="-120"/>
                        </a:rPr>
                        <a:t>217</a:t>
                      </a:r>
                      <a:endParaRPr lang="zh-TW" altLang="en-US" sz="1600" dirty="0">
                        <a:solidFill>
                          <a:schemeClr val="tx1"/>
                        </a:solidFill>
                        <a:effectLst/>
                        <a:latin typeface="標楷體" panose="03000509000000000000" pitchFamily="65" charset="-120"/>
                        <a:ea typeface="標楷體" panose="03000509000000000000" pitchFamily="65" charset="-120"/>
                      </a:endParaRPr>
                    </a:p>
                  </a:txBody>
                  <a:tcPr marL="81297" marR="81297" marT="60973" marB="6097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bg1"/>
                    </a:solidFill>
                  </a:tcPr>
                </a:tc>
              </a:tr>
            </a:tbl>
          </a:graphicData>
        </a:graphic>
      </p:graphicFrame>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404" y="4024822"/>
            <a:ext cx="2801227" cy="2276872"/>
          </a:xfrm>
          <a:prstGeom prst="rect">
            <a:avLst/>
          </a:prstGeom>
        </p:spPr>
      </p:pic>
      <p:sp>
        <p:nvSpPr>
          <p:cNvPr id="2" name="矩形 1"/>
          <p:cNvSpPr/>
          <p:nvPr/>
        </p:nvSpPr>
        <p:spPr>
          <a:xfrm>
            <a:off x="1312432" y="2194557"/>
            <a:ext cx="10004612" cy="4625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2216044" y="354996"/>
            <a:ext cx="7776488" cy="830997"/>
          </a:xfrm>
          <a:prstGeom prst="rect">
            <a:avLst/>
          </a:prstGeom>
          <a:noFill/>
        </p:spPr>
        <p:txBody>
          <a:bodyPr wrap="none" rtlCol="0">
            <a:spAutoFit/>
          </a:bodyPr>
          <a:lstStyle/>
          <a:p>
            <a:r>
              <a:rPr lang="en-US" altLang="zh-TW" sz="4800" dirty="0" smtClean="0">
                <a:solidFill>
                  <a:schemeClr val="bg1"/>
                </a:solidFill>
                <a:latin typeface="Arial Black" panose="020B0A04020102020204" pitchFamily="34" charset="0"/>
              </a:rPr>
              <a:t>165 </a:t>
            </a:r>
            <a:r>
              <a:rPr lang="zh-TW" altLang="en-US" sz="4800" dirty="0" smtClean="0">
                <a:solidFill>
                  <a:schemeClr val="bg1"/>
                </a:solidFill>
                <a:latin typeface="Arial Black" panose="020B0A04020102020204" pitchFamily="34" charset="0"/>
              </a:rPr>
              <a:t>警政署高風險場排行榜</a:t>
            </a:r>
            <a:endParaRPr lang="zh-TW" altLang="en-US" sz="48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90554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156300"/>
            <a:ext cx="10972800" cy="1143000"/>
          </a:xfrm>
        </p:spPr>
        <p:txBody>
          <a:bodyPr/>
          <a:lstStyle/>
          <a:p>
            <a:r>
              <a:rPr lang="zh-TW" altLang="en-US" smtClean="0">
                <a:solidFill>
                  <a:schemeClr val="bg1"/>
                </a:solidFill>
              </a:rPr>
              <a:t>網路電商都要打假、防詐騙</a:t>
            </a:r>
            <a:endParaRPr lang="zh-TW" altLang="en-US">
              <a:solidFill>
                <a:schemeClr val="bg1"/>
              </a:solidFill>
            </a:endParaRPr>
          </a:p>
        </p:txBody>
      </p:sp>
      <p:sp>
        <p:nvSpPr>
          <p:cNvPr id="3" name="內容版面配置區 2"/>
          <p:cNvSpPr>
            <a:spLocks noGrp="1"/>
          </p:cNvSpPr>
          <p:nvPr>
            <p:ph idx="1"/>
          </p:nvPr>
        </p:nvSpPr>
        <p:spPr/>
        <p:txBody>
          <a:bodyPr/>
          <a:lstStyle/>
          <a:p>
            <a:endParaRPr lang="zh-TW" altLang="en-US" dirty="0"/>
          </a:p>
        </p:txBody>
      </p:sp>
      <p:pic>
        <p:nvPicPr>
          <p:cNvPr id="1026" name="Picture 2" descr="C:\Users\alvin\Pictures\jack_ma\2016-07-14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4" y="1556792"/>
            <a:ext cx="58547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lvin\Pictures\jack_ma\2016-07-14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11" y="3501011"/>
            <a:ext cx="5562600" cy="2505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vin\Pictures\jack_ma\2016-07-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5733" y="1628800"/>
            <a:ext cx="7874000" cy="393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65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3445" y="3286554"/>
            <a:ext cx="10972800" cy="1143000"/>
          </a:xfrm>
        </p:spPr>
        <p:txBody>
          <a:bodyPr>
            <a:normAutofit/>
          </a:bodyPr>
          <a:lstStyle/>
          <a:p>
            <a:r>
              <a:rPr lang="zh-TW" altLang="en-US" sz="6600" b="1" dirty="0" smtClean="0">
                <a:solidFill>
                  <a:schemeClr val="accent6">
                    <a:lumMod val="75000"/>
                  </a:schemeClr>
                </a:solidFill>
                <a:latin typeface="微軟正黑體" panose="020B0604030504040204" pitchFamily="34" charset="-120"/>
                <a:ea typeface="微軟正黑體" panose="020B0604030504040204" pitchFamily="34" charset="-120"/>
              </a:rPr>
              <a:t>露天有甚麼機制防範詐騙</a:t>
            </a:r>
            <a:r>
              <a:rPr lang="en-US" altLang="zh-TW" sz="6600" b="1" dirty="0" smtClean="0">
                <a:solidFill>
                  <a:schemeClr val="accent6">
                    <a:lumMod val="75000"/>
                  </a:schemeClr>
                </a:solidFill>
                <a:latin typeface="微軟正黑體" panose="020B0604030504040204" pitchFamily="34" charset="-120"/>
                <a:ea typeface="微軟正黑體" panose="020B0604030504040204" pitchFamily="34" charset="-120"/>
              </a:rPr>
              <a:t>?</a:t>
            </a:r>
            <a:endParaRPr lang="zh-TW" altLang="en-US" sz="6600" b="1" dirty="0">
              <a:solidFill>
                <a:schemeClr val="accent6">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755573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ork flow外部報告版本.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6157" y="1178750"/>
            <a:ext cx="12198157" cy="5148572"/>
          </a:xfrm>
          <a:prstGeom prst="rect">
            <a:avLst/>
          </a:prstGeom>
          <a:noFill/>
          <a:extLst>
            <a:ext uri="{909E8E84-426E-40DD-AFC4-6F175D3DCCD1}">
              <a14:hiddenFill xmlns:a14="http://schemas.microsoft.com/office/drawing/2010/main">
                <a:solidFill>
                  <a:srgbClr val="FFFFFF"/>
                </a:solidFill>
              </a14:hiddenFill>
            </a:ext>
          </a:extLst>
        </p:spPr>
      </p:pic>
      <p:sp>
        <p:nvSpPr>
          <p:cNvPr id="5" name="圓角矩形 4"/>
          <p:cNvSpPr/>
          <p:nvPr/>
        </p:nvSpPr>
        <p:spPr>
          <a:xfrm>
            <a:off x="2159563" y="3429000"/>
            <a:ext cx="2016224" cy="648072"/>
          </a:xfrm>
          <a:prstGeom prst="roundRect">
            <a:avLst/>
          </a:prstGeom>
          <a:noFill/>
          <a:ln w="79375">
            <a:solidFill>
              <a:srgbClr val="F07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Tree>
    <p:extLst>
      <p:ext uri="{BB962C8B-B14F-4D97-AF65-F5344CB8AC3E}">
        <p14:creationId xmlns:p14="http://schemas.microsoft.com/office/powerpoint/2010/main" val="174418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981" y="174625"/>
            <a:ext cx="10798139"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878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a:spLocks noGrp="1"/>
          </p:cNvSpPr>
          <p:nvPr>
            <p:ph type="title"/>
          </p:nvPr>
        </p:nvSpPr>
        <p:spPr>
          <a:xfrm>
            <a:off x="590815" y="27459"/>
            <a:ext cx="10972800" cy="1143000"/>
          </a:xfrm>
        </p:spPr>
        <p:txBody>
          <a:bodyPr>
            <a:normAutofit/>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檢測</a:t>
            </a:r>
            <a:r>
              <a:rPr lang="zh-TW" altLang="en-US" b="1" dirty="0">
                <a:solidFill>
                  <a:schemeClr val="bg1"/>
                </a:solidFill>
                <a:latin typeface="微軟正黑體" panose="020B0604030504040204" pitchFamily="34" charset="-120"/>
                <a:ea typeface="微軟正黑體" panose="020B0604030504040204" pitchFamily="34" charset="-120"/>
              </a:rPr>
              <a:t>專家</a:t>
            </a:r>
            <a:r>
              <a:rPr lang="zh-TW" altLang="en-US" b="1" dirty="0" smtClean="0">
                <a:solidFill>
                  <a:schemeClr val="bg1"/>
                </a:solidFill>
                <a:latin typeface="微軟正黑體" panose="020B0604030504040204" pitchFamily="34" charset="-120"/>
                <a:ea typeface="微軟正黑體" panose="020B0604030504040204" pitchFamily="34" charset="-120"/>
              </a:rPr>
              <a:t>遇到</a:t>
            </a:r>
            <a:r>
              <a:rPr lang="zh-TW" altLang="en-US" b="1" dirty="0">
                <a:solidFill>
                  <a:schemeClr val="bg1"/>
                </a:solidFill>
                <a:latin typeface="微軟正黑體" panose="020B0604030504040204" pitchFamily="34" charset="-120"/>
                <a:ea typeface="微軟正黑體" panose="020B0604030504040204" pitchFamily="34" charset="-120"/>
              </a:rPr>
              <a:t>的</a:t>
            </a:r>
            <a:r>
              <a:rPr lang="zh-TW" altLang="en-US" b="1" dirty="0" smtClean="0">
                <a:solidFill>
                  <a:schemeClr val="bg1"/>
                </a:solidFill>
                <a:latin typeface="微軟正黑體" panose="020B0604030504040204" pitchFamily="34" charset="-120"/>
                <a:ea typeface="微軟正黑體" panose="020B0604030504040204" pitchFamily="34" charset="-120"/>
              </a:rPr>
              <a:t>挑戰</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07969" y="1484787"/>
            <a:ext cx="5734043" cy="4525963"/>
          </a:xfrm>
          <a:prstGeom prst="rect">
            <a:avLst/>
          </a:prstGeom>
          <a:ln>
            <a:noFill/>
          </a:ln>
          <a:effectLst>
            <a:softEdge rad="112500"/>
          </a:effectLst>
        </p:spPr>
      </p:pic>
      <p:sp>
        <p:nvSpPr>
          <p:cNvPr id="5" name="內容版面配置區 2"/>
          <p:cNvSpPr txBox="1">
            <a:spLocks/>
          </p:cNvSpPr>
          <p:nvPr/>
        </p:nvSpPr>
        <p:spPr>
          <a:xfrm>
            <a:off x="426714" y="1589445"/>
            <a:ext cx="54864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zh-TW" dirty="0">
                <a:solidFill>
                  <a:prstClr val="black"/>
                </a:solidFill>
                <a:latin typeface="微軟正黑體" panose="020B0604030504040204" pitchFamily="34" charset="-120"/>
                <a:ea typeface="微軟正黑體" panose="020B0604030504040204" pitchFamily="34" charset="-120"/>
              </a:rPr>
              <a:t>上架商品數量百萬</a:t>
            </a:r>
            <a:r>
              <a:rPr lang="zh-TW" altLang="en-US" dirty="0" smtClean="0">
                <a:solidFill>
                  <a:prstClr val="black"/>
                </a:solidFill>
                <a:latin typeface="微軟正黑體" panose="020B0604030504040204" pitchFamily="34" charset="-120"/>
                <a:ea typeface="微軟正黑體" panose="020B0604030504040204" pitchFamily="34" charset="-120"/>
              </a:rPr>
              <a:t>等級</a:t>
            </a:r>
            <a:endParaRPr lang="en-US" altLang="zh-TW" dirty="0" smtClean="0">
              <a:solidFill>
                <a:prstClr val="black"/>
              </a:solidFill>
              <a:latin typeface="微軟正黑體" panose="020B0604030504040204" pitchFamily="34" charset="-120"/>
              <a:ea typeface="微軟正黑體" panose="020B0604030504040204" pitchFamily="34" charset="-120"/>
            </a:endParaRPr>
          </a:p>
          <a:p>
            <a:r>
              <a:rPr lang="zh-TW" altLang="en-US" dirty="0" smtClean="0">
                <a:solidFill>
                  <a:prstClr val="black"/>
                </a:solidFill>
                <a:latin typeface="微軟正黑體" panose="020B0604030504040204" pitchFamily="34" charset="-120"/>
                <a:ea typeface="微軟正黑體" panose="020B0604030504040204" pitchFamily="34" charset="-120"/>
              </a:rPr>
              <a:t>如果</a:t>
            </a:r>
            <a:r>
              <a:rPr lang="en-US" altLang="zh-TW" dirty="0">
                <a:solidFill>
                  <a:prstClr val="black"/>
                </a:solidFill>
                <a:latin typeface="微軟正黑體" panose="020B0604030504040204" pitchFamily="34" charset="-120"/>
                <a:ea typeface="微軟正黑體" panose="020B0604030504040204" pitchFamily="34" charset="-120"/>
              </a:rPr>
              <a:t>24</a:t>
            </a:r>
            <a:r>
              <a:rPr lang="zh-TW" altLang="en-US" dirty="0">
                <a:solidFill>
                  <a:prstClr val="black"/>
                </a:solidFill>
                <a:latin typeface="微軟正黑體" panose="020B0604030504040204" pitchFamily="34" charset="-120"/>
                <a:ea typeface="微軟正黑體" panose="020B0604030504040204" pitchFamily="34" charset="-120"/>
              </a:rPr>
              <a:t>小時全年無休一個人一秒看一個商品也要十個人才能消化每天全部上架的商品</a:t>
            </a:r>
            <a:endParaRPr lang="en-US" altLang="zh-TW"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258618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ork flow被騙消失.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471" y="2004469"/>
            <a:ext cx="11282511" cy="4762100"/>
          </a:xfrm>
          <a:prstGeom prst="rect">
            <a:avLst/>
          </a:prstGeom>
          <a:noFill/>
          <a:extLst>
            <a:ext uri="{909E8E84-426E-40DD-AFC4-6F175D3DCCD1}">
              <a14:hiddenFill xmlns:a14="http://schemas.microsoft.com/office/drawing/2010/main">
                <a:solidFill>
                  <a:srgbClr val="FFFFFF"/>
                </a:solidFill>
              </a14:hiddenFill>
            </a:ext>
          </a:extLst>
        </p:spPr>
      </p:pic>
      <p:sp>
        <p:nvSpPr>
          <p:cNvPr id="5" name="標題 1"/>
          <p:cNvSpPr>
            <a:spLocks noGrp="1"/>
          </p:cNvSpPr>
          <p:nvPr>
            <p:ph type="title"/>
          </p:nvPr>
        </p:nvSpPr>
        <p:spPr>
          <a:xfrm>
            <a:off x="601727" y="47922"/>
            <a:ext cx="10972800" cy="1143000"/>
          </a:xfrm>
        </p:spPr>
        <p:txBody>
          <a:bodyPr>
            <a:normAutofit/>
          </a:bodyPr>
          <a:lstStyle/>
          <a:p>
            <a:r>
              <a:rPr lang="zh-TW" altLang="en-US" sz="4800" b="1" dirty="0">
                <a:solidFill>
                  <a:schemeClr val="bg1"/>
                </a:solidFill>
                <a:latin typeface="微軟正黑體" panose="020B0604030504040204" pitchFamily="34" charset="-120"/>
                <a:ea typeface="微軟正黑體" panose="020B0604030504040204" pitchFamily="34" charset="-120"/>
              </a:rPr>
              <a:t>如何聰明地篩選需檢查的商品</a:t>
            </a:r>
            <a:r>
              <a:rPr lang="en-US" altLang="zh-TW" sz="4800" b="1" dirty="0">
                <a:solidFill>
                  <a:schemeClr val="bg1"/>
                </a:solidFill>
                <a:latin typeface="微軟正黑體" panose="020B0604030504040204" pitchFamily="34" charset="-120"/>
                <a:ea typeface="微軟正黑體" panose="020B0604030504040204" pitchFamily="34" charset="-120"/>
              </a:rPr>
              <a:t>?</a:t>
            </a:r>
            <a:endParaRPr lang="zh-TW" altLang="en-US" sz="4800" b="1" dirty="0">
              <a:solidFill>
                <a:schemeClr val="bg1"/>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2944335" y="1021957"/>
            <a:ext cx="6303329" cy="1015663"/>
          </a:xfrm>
          <a:prstGeom prst="rect">
            <a:avLst/>
          </a:prstGeom>
          <a:noFill/>
        </p:spPr>
        <p:txBody>
          <a:bodyPr wrap="none" rtlCol="0">
            <a:spAutoFit/>
          </a:bodyPr>
          <a:lstStyle/>
          <a:p>
            <a:r>
              <a:rPr lang="en-US" altLang="zh-TW" sz="6000" dirty="0" smtClean="0">
                <a:solidFill>
                  <a:schemeClr val="accent6">
                    <a:lumMod val="75000"/>
                  </a:schemeClr>
                </a:solidFill>
                <a:latin typeface="Arial" panose="020B0604020202020204" pitchFamily="34" charset="0"/>
                <a:cs typeface="Arial" panose="020B0604020202020204" pitchFamily="34" charset="0"/>
              </a:rPr>
              <a:t>Machine Learning</a:t>
            </a:r>
            <a:endParaRPr lang="zh-TW" altLang="en-US" sz="60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167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3663" y="30510"/>
            <a:ext cx="10972800" cy="1143000"/>
          </a:xfrm>
        </p:spPr>
        <p:txBody>
          <a:bodyPr>
            <a:normAutofit/>
          </a:bodyPr>
          <a:lstStyle/>
          <a:p>
            <a:r>
              <a:rPr lang="en-US" altLang="zh-TW" sz="5400" b="1" dirty="0" smtClean="0">
                <a:solidFill>
                  <a:schemeClr val="bg1"/>
                </a:solidFill>
                <a:latin typeface="Arial" panose="020B0604020202020204" pitchFamily="34" charset="0"/>
                <a:ea typeface="微軟正黑體" panose="020B0604030504040204" pitchFamily="34" charset="-120"/>
                <a:cs typeface="Arial" panose="020B0604020202020204" pitchFamily="34" charset="0"/>
              </a:rPr>
              <a:t>Major Challenges</a:t>
            </a:r>
            <a:endParaRPr lang="zh-TW" altLang="en-US" sz="54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 name="內容版面配置區 2"/>
          <p:cNvSpPr>
            <a:spLocks noGrp="1"/>
          </p:cNvSpPr>
          <p:nvPr>
            <p:ph idx="1"/>
          </p:nvPr>
        </p:nvSpPr>
        <p:spPr>
          <a:xfrm>
            <a:off x="643001" y="1772816"/>
            <a:ext cx="5531163" cy="1396752"/>
          </a:xfrm>
        </p:spPr>
        <p:txBody>
          <a:bodyPr>
            <a:noAutofit/>
          </a:bodyPr>
          <a:lstStyle/>
          <a:p>
            <a:r>
              <a:rPr lang="zh-TW" altLang="en-US" sz="2400" dirty="0" smtClean="0">
                <a:latin typeface="微軟正黑體" panose="020B0604030504040204" pitchFamily="34" charset="-120"/>
                <a:ea typeface="微軟正黑體" panose="020B0604030504040204" pitchFamily="34" charset="-120"/>
              </a:rPr>
              <a:t>極端不平衡的資料</a:t>
            </a:r>
            <a:endParaRPr lang="en-US" altLang="zh-TW" sz="2400" dirty="0" smtClean="0">
              <a:latin typeface="微軟正黑體" panose="020B0604030504040204" pitchFamily="34" charset="-120"/>
              <a:ea typeface="微軟正黑體" panose="020B0604030504040204" pitchFamily="34" charset="-120"/>
            </a:endParaRPr>
          </a:p>
          <a:p>
            <a:pPr lvl="1"/>
            <a:r>
              <a:rPr lang="zh-TW" altLang="en-US" sz="2400" dirty="0">
                <a:latin typeface="微軟正黑體" panose="020B0604030504040204" pitchFamily="34" charset="-120"/>
                <a:ea typeface="微軟正黑體" panose="020B0604030504040204" pitchFamily="34" charset="-120"/>
              </a:rPr>
              <a:t>好人佔</a:t>
            </a:r>
            <a:r>
              <a:rPr lang="zh-TW" altLang="en-US" sz="2400" dirty="0" smtClean="0">
                <a:latin typeface="微軟正黑體" panose="020B0604030504040204" pitchFamily="34" charset="-120"/>
                <a:ea typeface="微軟正黑體" panose="020B0604030504040204" pitchFamily="34" charset="-120"/>
              </a:rPr>
              <a:t>大多數極少數壞人</a:t>
            </a:r>
            <a:endParaRPr lang="en-US" altLang="zh-TW" sz="2400" dirty="0" smtClean="0">
              <a:latin typeface="微軟正黑體" panose="020B0604030504040204" pitchFamily="34" charset="-120"/>
              <a:ea typeface="微軟正黑體" panose="020B0604030504040204" pitchFamily="34" charset="-120"/>
            </a:endParaRPr>
          </a:p>
          <a:p>
            <a:pPr lvl="1"/>
            <a:r>
              <a:rPr lang="zh-TW" altLang="en-US" sz="2400" dirty="0">
                <a:latin typeface="微軟正黑體" panose="020B0604030504040204" pitchFamily="34" charset="-120"/>
                <a:ea typeface="微軟正黑體" panose="020B0604030504040204" pitchFamily="34" charset="-120"/>
              </a:rPr>
              <a:t>但壞人會上傳</a:t>
            </a:r>
            <a:r>
              <a:rPr lang="zh-TW" altLang="en-US" sz="2400" dirty="0" smtClean="0">
                <a:latin typeface="微軟正黑體" panose="020B0604030504040204" pitchFamily="34" charset="-120"/>
                <a:ea typeface="微軟正黑體" panose="020B0604030504040204" pitchFamily="34" charset="-120"/>
              </a:rPr>
              <a:t>大量詐騙商品</a:t>
            </a:r>
            <a:endParaRPr lang="zh-TW" altLang="en-US" sz="2400" dirty="0">
              <a:latin typeface="微軟正黑體" panose="020B0604030504040204" pitchFamily="34" charset="-120"/>
              <a:ea typeface="微軟正黑體" panose="020B0604030504040204" pitchFamily="34" charset="-120"/>
            </a:endParaRPr>
          </a:p>
        </p:txBody>
      </p:sp>
      <p:sp>
        <p:nvSpPr>
          <p:cNvPr id="5" name="內容版面配置區 2"/>
          <p:cNvSpPr txBox="1">
            <a:spLocks/>
          </p:cNvSpPr>
          <p:nvPr/>
        </p:nvSpPr>
        <p:spPr>
          <a:xfrm>
            <a:off x="6135096" y="1786872"/>
            <a:ext cx="5664629" cy="15121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sz="2400" dirty="0" smtClean="0">
                <a:solidFill>
                  <a:prstClr val="black"/>
                </a:solidFill>
                <a:latin typeface="微軟正黑體" panose="020B0604030504040204" pitchFamily="34" charset="-120"/>
                <a:ea typeface="微軟正黑體" panose="020B0604030504040204" pitchFamily="34" charset="-120"/>
              </a:rPr>
              <a:t>詐騙集團策略會改變</a:t>
            </a:r>
            <a:endParaRPr lang="en-US" altLang="zh-TW" sz="2400" dirty="0" smtClean="0">
              <a:solidFill>
                <a:prstClr val="black"/>
              </a:solidFill>
              <a:latin typeface="微軟正黑體" panose="020B0604030504040204" pitchFamily="34" charset="-120"/>
              <a:ea typeface="微軟正黑體" panose="020B0604030504040204" pitchFamily="34" charset="-120"/>
            </a:endParaRPr>
          </a:p>
          <a:p>
            <a:pPr lvl="1"/>
            <a:r>
              <a:rPr lang="zh-TW" altLang="en-US" sz="2400" dirty="0" smtClean="0">
                <a:solidFill>
                  <a:prstClr val="black"/>
                </a:solidFill>
                <a:latin typeface="微軟正黑體" panose="020B0604030504040204" pitchFamily="34" charset="-120"/>
                <a:ea typeface="微軟正黑體" panose="020B0604030504040204" pitchFamily="34" charset="-120"/>
              </a:rPr>
              <a:t>詐騙商品的多樣性</a:t>
            </a:r>
            <a:endParaRPr lang="en-US" altLang="zh-TW" sz="2400" dirty="0" smtClean="0">
              <a:solidFill>
                <a:prstClr val="black"/>
              </a:solidFill>
              <a:latin typeface="微軟正黑體" panose="020B0604030504040204" pitchFamily="34" charset="-120"/>
              <a:ea typeface="微軟正黑體" panose="020B0604030504040204" pitchFamily="34" charset="-120"/>
            </a:endParaRPr>
          </a:p>
          <a:p>
            <a:pPr lvl="1"/>
            <a:r>
              <a:rPr lang="zh-TW" altLang="en-US" sz="2400" dirty="0" smtClean="0">
                <a:solidFill>
                  <a:prstClr val="black"/>
                </a:solidFill>
                <a:latin typeface="微軟正黑體" panose="020B0604030504040204" pitchFamily="34" charset="-120"/>
                <a:ea typeface="微軟正黑體" panose="020B0604030504040204" pitchFamily="34" charset="-120"/>
              </a:rPr>
              <a:t>詐騙商品會隨季節流行改變</a:t>
            </a:r>
            <a:endParaRPr lang="en-US" altLang="zh-TW" sz="2400" dirty="0" smtClean="0">
              <a:solidFill>
                <a:prstClr val="black"/>
              </a:solidFill>
              <a:latin typeface="微軟正黑體" panose="020B0604030504040204" pitchFamily="34" charset="-120"/>
              <a:ea typeface="微軟正黑體" panose="020B0604030504040204" pitchFamily="34" charset="-120"/>
            </a:endParaRPr>
          </a:p>
        </p:txBody>
      </p:sp>
      <p:sp>
        <p:nvSpPr>
          <p:cNvPr id="6" name="內容版面配置區 2"/>
          <p:cNvSpPr txBox="1">
            <a:spLocks/>
          </p:cNvSpPr>
          <p:nvPr/>
        </p:nvSpPr>
        <p:spPr>
          <a:xfrm>
            <a:off x="6097842" y="3501008"/>
            <a:ext cx="5407324" cy="20882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sz="2400" dirty="0" smtClean="0">
                <a:solidFill>
                  <a:prstClr val="black"/>
                </a:solidFill>
                <a:latin typeface="微軟正黑體" panose="020B0604030504040204" pitchFamily="34" charset="-120"/>
                <a:ea typeface="微軟正黑體" panose="020B0604030504040204" pitchFamily="34" charset="-120"/>
              </a:rPr>
              <a:t>收集與前處理資料困難</a:t>
            </a:r>
            <a:endParaRPr lang="en-US" altLang="zh-TW" sz="2400" dirty="0" smtClean="0">
              <a:solidFill>
                <a:prstClr val="black"/>
              </a:solidFill>
              <a:latin typeface="微軟正黑體" panose="020B0604030504040204" pitchFamily="34" charset="-120"/>
              <a:ea typeface="微軟正黑體" panose="020B0604030504040204" pitchFamily="34" charset="-120"/>
            </a:endParaRPr>
          </a:p>
          <a:p>
            <a:pPr lvl="1"/>
            <a:r>
              <a:rPr lang="zh-TW" altLang="en-US" sz="2400" dirty="0" smtClean="0">
                <a:solidFill>
                  <a:prstClr val="black"/>
                </a:solidFill>
                <a:latin typeface="微軟正黑體" panose="020B0604030504040204" pitchFamily="34" charset="-120"/>
                <a:ea typeface="微軟正黑體" panose="020B0604030504040204" pitchFamily="34" charset="-120"/>
              </a:rPr>
              <a:t>釐</a:t>
            </a:r>
            <a:r>
              <a:rPr lang="zh-TW" altLang="en-US" sz="2400" dirty="0">
                <a:solidFill>
                  <a:prstClr val="black"/>
                </a:solidFill>
                <a:latin typeface="微軟正黑體" panose="020B0604030504040204" pitchFamily="34" charset="-120"/>
                <a:ea typeface="微軟正黑體" panose="020B0604030504040204" pitchFamily="34" charset="-120"/>
              </a:rPr>
              <a:t>清需要甚麼</a:t>
            </a:r>
            <a:r>
              <a:rPr lang="zh-TW" altLang="en-US" sz="2400" dirty="0" smtClean="0">
                <a:solidFill>
                  <a:prstClr val="black"/>
                </a:solidFill>
                <a:latin typeface="微軟正黑體" panose="020B0604030504040204" pitchFamily="34" charset="-120"/>
                <a:ea typeface="微軟正黑體" panose="020B0604030504040204" pitchFamily="34" charset="-120"/>
              </a:rPr>
              <a:t>資料</a:t>
            </a:r>
            <a:endParaRPr lang="en-US" altLang="zh-TW" sz="2400" dirty="0" smtClean="0">
              <a:solidFill>
                <a:prstClr val="black"/>
              </a:solidFill>
              <a:latin typeface="微軟正黑體" panose="020B0604030504040204" pitchFamily="34" charset="-120"/>
              <a:ea typeface="微軟正黑體" panose="020B0604030504040204" pitchFamily="34" charset="-120"/>
            </a:endParaRPr>
          </a:p>
          <a:p>
            <a:pPr lvl="1"/>
            <a:r>
              <a:rPr lang="zh-TW" altLang="en-US" sz="2400" dirty="0">
                <a:solidFill>
                  <a:prstClr val="black"/>
                </a:solidFill>
                <a:latin typeface="微軟正黑體" panose="020B0604030504040204" pitchFamily="34" charset="-120"/>
                <a:ea typeface="微軟正黑體" panose="020B0604030504040204" pitchFamily="34" charset="-120"/>
              </a:rPr>
              <a:t>需要的資料散佈在不同資料</a:t>
            </a:r>
            <a:r>
              <a:rPr lang="zh-TW" altLang="en-US" sz="2400" dirty="0" smtClean="0">
                <a:solidFill>
                  <a:prstClr val="black"/>
                </a:solidFill>
                <a:latin typeface="微軟正黑體" panose="020B0604030504040204" pitchFamily="34" charset="-120"/>
                <a:ea typeface="微軟正黑體" panose="020B0604030504040204" pitchFamily="34" charset="-120"/>
              </a:rPr>
              <a:t>來源</a:t>
            </a:r>
            <a:endParaRPr lang="en-US" altLang="zh-TW" sz="2400" dirty="0" smtClean="0">
              <a:solidFill>
                <a:prstClr val="black"/>
              </a:solidFill>
              <a:latin typeface="微軟正黑體" panose="020B0604030504040204" pitchFamily="34" charset="-120"/>
              <a:ea typeface="微軟正黑體" panose="020B0604030504040204" pitchFamily="34" charset="-120"/>
            </a:endParaRPr>
          </a:p>
          <a:p>
            <a:pPr lvl="1"/>
            <a:r>
              <a:rPr lang="zh-TW" altLang="en-US" sz="2400" dirty="0" smtClean="0">
                <a:solidFill>
                  <a:prstClr val="black"/>
                </a:solidFill>
                <a:latin typeface="微軟正黑體" panose="020B0604030504040204" pitchFamily="34" charset="-120"/>
                <a:ea typeface="微軟正黑體" panose="020B0604030504040204" pitchFamily="34" charset="-120"/>
              </a:rPr>
              <a:t>露天傳統資料儲存系統無法滿足所需操作</a:t>
            </a:r>
            <a:endParaRPr lang="en-US" altLang="zh-TW" sz="2400" dirty="0" smtClean="0">
              <a:solidFill>
                <a:prstClr val="black"/>
              </a:solidFill>
              <a:latin typeface="微軟正黑體" panose="020B0604030504040204" pitchFamily="34" charset="-120"/>
              <a:ea typeface="微軟正黑體" panose="020B0604030504040204" pitchFamily="34" charset="-120"/>
            </a:endParaRPr>
          </a:p>
        </p:txBody>
      </p:sp>
      <p:sp>
        <p:nvSpPr>
          <p:cNvPr id="7" name="內容版面配置區 2"/>
          <p:cNvSpPr txBox="1">
            <a:spLocks/>
          </p:cNvSpPr>
          <p:nvPr/>
        </p:nvSpPr>
        <p:spPr>
          <a:xfrm>
            <a:off x="645939" y="3714142"/>
            <a:ext cx="5376597" cy="180795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sz="2400" dirty="0" smtClean="0">
                <a:solidFill>
                  <a:prstClr val="black"/>
                </a:solidFill>
                <a:latin typeface="微軟正黑體" panose="020B0604030504040204" pitchFamily="34" charset="-120"/>
                <a:ea typeface="微軟正黑體" panose="020B0604030504040204" pitchFamily="34" charset="-120"/>
              </a:rPr>
              <a:t>資料量龐大</a:t>
            </a:r>
            <a:endParaRPr lang="en-US" altLang="zh-TW" sz="2400" dirty="0" smtClean="0">
              <a:solidFill>
                <a:prstClr val="black"/>
              </a:solidFill>
              <a:latin typeface="微軟正黑體" panose="020B0604030504040204" pitchFamily="34" charset="-120"/>
              <a:ea typeface="微軟正黑體" panose="020B0604030504040204" pitchFamily="34" charset="-120"/>
            </a:endParaRPr>
          </a:p>
          <a:p>
            <a:pPr lvl="1"/>
            <a:r>
              <a:rPr lang="zh-TW" altLang="en-US" sz="2400" dirty="0" smtClean="0">
                <a:solidFill>
                  <a:prstClr val="black"/>
                </a:solidFill>
                <a:latin typeface="微軟正黑體" panose="020B0604030504040204" pitchFamily="34" charset="-120"/>
                <a:ea typeface="微軟正黑體" panose="020B0604030504040204" pitchFamily="34" charset="-120"/>
              </a:rPr>
              <a:t>每天有百萬級商品上傳</a:t>
            </a:r>
            <a:endParaRPr lang="en-US" altLang="zh-TW" sz="2400" dirty="0" smtClean="0">
              <a:solidFill>
                <a:prstClr val="black"/>
              </a:solidFill>
              <a:latin typeface="微軟正黑體" panose="020B0604030504040204" pitchFamily="34" charset="-120"/>
              <a:ea typeface="微軟正黑體" panose="020B0604030504040204" pitchFamily="34" charset="-120"/>
            </a:endParaRPr>
          </a:p>
          <a:p>
            <a:pPr lvl="1"/>
            <a:r>
              <a:rPr lang="zh-TW" altLang="en-US" sz="2400" dirty="0" smtClean="0">
                <a:solidFill>
                  <a:prstClr val="black"/>
                </a:solidFill>
                <a:latin typeface="微軟正黑體" panose="020B0604030504040204" pitchFamily="34" charset="-120"/>
                <a:ea typeface="微軟正黑體" panose="020B0604030504040204" pitchFamily="34" charset="-120"/>
              </a:rPr>
              <a:t>需要即時性處理</a:t>
            </a:r>
            <a:endParaRPr lang="en-US" altLang="zh-TW" sz="2400" dirty="0" smtClean="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7297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30568"/>
            <a:ext cx="10972800" cy="1143000"/>
          </a:xfrm>
        </p:spPr>
        <p:txBody>
          <a:bodyPr>
            <a:normAutofit/>
          </a:bodyPr>
          <a:lstStyle/>
          <a:p>
            <a:r>
              <a:rPr lang="en-US" altLang="zh-TW" sz="5400" b="1" dirty="0">
                <a:solidFill>
                  <a:schemeClr val="bg1"/>
                </a:solidFill>
              </a:rPr>
              <a:t>G</a:t>
            </a:r>
            <a:r>
              <a:rPr lang="en-US" altLang="zh-TW" sz="5400" b="1" dirty="0" smtClean="0">
                <a:solidFill>
                  <a:schemeClr val="bg1"/>
                </a:solidFill>
              </a:rPr>
              <a:t>et </a:t>
            </a:r>
            <a:r>
              <a:rPr lang="en-US" altLang="zh-TW" sz="5400" b="1" dirty="0">
                <a:solidFill>
                  <a:schemeClr val="bg1"/>
                </a:solidFill>
              </a:rPr>
              <a:t>your </a:t>
            </a:r>
            <a:r>
              <a:rPr lang="en-US" altLang="zh-TW" sz="5400" b="1" dirty="0" smtClean="0">
                <a:solidFill>
                  <a:schemeClr val="bg1"/>
                </a:solidFill>
              </a:rPr>
              <a:t>Hands </a:t>
            </a:r>
            <a:r>
              <a:rPr lang="en-US" altLang="zh-TW" sz="5400" b="1" dirty="0">
                <a:solidFill>
                  <a:schemeClr val="bg1"/>
                </a:solidFill>
              </a:rPr>
              <a:t>D</a:t>
            </a:r>
            <a:r>
              <a:rPr lang="en-US" altLang="zh-TW" sz="5400" b="1" dirty="0" smtClean="0">
                <a:solidFill>
                  <a:schemeClr val="bg1"/>
                </a:solidFill>
              </a:rPr>
              <a:t>irty</a:t>
            </a:r>
            <a:endParaRPr lang="zh-TW" altLang="en-US" sz="5400" b="1" dirty="0">
              <a:solidFill>
                <a:schemeClr val="bg1"/>
              </a:solidFill>
            </a:endParaRPr>
          </a:p>
        </p:txBody>
      </p:sp>
      <p:sp>
        <p:nvSpPr>
          <p:cNvPr id="3" name="內容版面配置區 2"/>
          <p:cNvSpPr>
            <a:spLocks noGrp="1"/>
          </p:cNvSpPr>
          <p:nvPr>
            <p:ph idx="1"/>
          </p:nvPr>
        </p:nvSpPr>
        <p:spPr/>
        <p:txBody>
          <a:bodyPr/>
          <a:lstStyle/>
          <a:p>
            <a:r>
              <a:rPr lang="zh-TW" altLang="en-US" dirty="0" smtClean="0">
                <a:latin typeface="Arial" panose="020B0604020202020204" pitchFamily="34" charset="0"/>
                <a:ea typeface="微軟正黑體" panose="020B0604030504040204" pitchFamily="34" charset="-120"/>
                <a:cs typeface="Arial" panose="020B0604020202020204" pitchFamily="34" charset="0"/>
              </a:rPr>
              <a:t>訪談審核人員、確認</a:t>
            </a:r>
            <a:r>
              <a:rPr lang="en-US" altLang="zh-TW" dirty="0" smtClean="0">
                <a:latin typeface="Arial" panose="020B0604020202020204" pitchFamily="34" charset="0"/>
                <a:ea typeface="微軟正黑體" panose="020B0604030504040204" pitchFamily="34" charset="-120"/>
                <a:cs typeface="Arial" panose="020B0604020202020204" pitchFamily="34" charset="0"/>
              </a:rPr>
              <a:t>SOP</a:t>
            </a:r>
          </a:p>
          <a:p>
            <a:r>
              <a:rPr lang="zh-TW" altLang="en-US" dirty="0" smtClean="0">
                <a:latin typeface="Arial" panose="020B0604020202020204" pitchFamily="34" charset="0"/>
                <a:ea typeface="微軟正黑體" panose="020B0604030504040204" pitchFamily="34" charset="-120"/>
                <a:cs typeface="Arial" panose="020B0604020202020204" pitchFamily="34" charset="0"/>
              </a:rPr>
              <a:t>確認所需資料來源</a:t>
            </a:r>
            <a:endParaRPr lang="en-US" altLang="zh-TW" dirty="0" smtClean="0">
              <a:latin typeface="Arial" panose="020B0604020202020204" pitchFamily="34" charset="0"/>
              <a:ea typeface="微軟正黑體" panose="020B0604030504040204" pitchFamily="34" charset="-120"/>
              <a:cs typeface="Arial" panose="020B0604020202020204" pitchFamily="34" charset="0"/>
            </a:endParaRPr>
          </a:p>
          <a:p>
            <a:r>
              <a:rPr lang="zh-TW" altLang="en-US" dirty="0" smtClean="0">
                <a:latin typeface="Arial" panose="020B0604020202020204" pitchFamily="34" charset="0"/>
                <a:ea typeface="微軟正黑體" panose="020B0604030504040204" pitchFamily="34" charset="-120"/>
                <a:cs typeface="Arial" panose="020B0604020202020204" pitchFamily="34" charset="0"/>
              </a:rPr>
              <a:t>確認資料流</a:t>
            </a:r>
            <a:endParaRPr lang="en-US" altLang="zh-TW" dirty="0" smtClean="0">
              <a:latin typeface="Arial" panose="020B0604020202020204" pitchFamily="34" charset="0"/>
              <a:ea typeface="微軟正黑體" panose="020B0604030504040204" pitchFamily="34" charset="-120"/>
              <a:cs typeface="Arial" panose="020B0604020202020204" pitchFamily="34" charset="0"/>
            </a:endParaRPr>
          </a:p>
          <a:p>
            <a:r>
              <a:rPr lang="zh-TW" altLang="en-US" dirty="0" smtClean="0">
                <a:latin typeface="Arial" panose="020B0604020202020204" pitchFamily="34" charset="0"/>
                <a:ea typeface="微軟正黑體" panose="020B0604030504040204" pitchFamily="34" charset="-120"/>
                <a:cs typeface="Arial" panose="020B0604020202020204" pitchFamily="34" charset="0"/>
              </a:rPr>
              <a:t>從不同資料來源中</a:t>
            </a:r>
            <a:r>
              <a:rPr lang="zh-TW" altLang="en-US" dirty="0">
                <a:latin typeface="Arial" panose="020B0604020202020204" pitchFamily="34" charset="0"/>
                <a:ea typeface="微軟正黑體" panose="020B0604030504040204" pitchFamily="34" charset="-120"/>
                <a:cs typeface="Arial" panose="020B0604020202020204" pitchFamily="34" charset="0"/>
              </a:rPr>
              <a:t>萃取有用</a:t>
            </a:r>
            <a:r>
              <a:rPr lang="zh-TW" altLang="en-US" dirty="0" smtClean="0">
                <a:latin typeface="Arial" panose="020B0604020202020204" pitchFamily="34" charset="0"/>
                <a:ea typeface="微軟正黑體" panose="020B0604030504040204" pitchFamily="34" charset="-120"/>
                <a:cs typeface="Arial" panose="020B0604020202020204" pitchFamily="34" charset="0"/>
              </a:rPr>
              <a:t>資料</a:t>
            </a:r>
            <a:endParaRPr lang="en-US" altLang="zh-TW" dirty="0" smtClean="0">
              <a:latin typeface="Arial" panose="020B0604020202020204" pitchFamily="34" charset="0"/>
              <a:ea typeface="微軟正黑體" panose="020B0604030504040204" pitchFamily="34" charset="-120"/>
              <a:cs typeface="Arial" panose="020B0604020202020204" pitchFamily="34" charset="0"/>
            </a:endParaRPr>
          </a:p>
          <a:p>
            <a:r>
              <a:rPr lang="zh-TW" altLang="en-US" dirty="0" smtClean="0">
                <a:latin typeface="Arial" panose="020B0604020202020204" pitchFamily="34" charset="0"/>
                <a:ea typeface="微軟正黑體" panose="020B0604030504040204" pitchFamily="34" charset="-120"/>
                <a:cs typeface="Arial" panose="020B0604020202020204" pitchFamily="34" charset="0"/>
              </a:rPr>
              <a:t>從審核人員累積的 </a:t>
            </a:r>
            <a:r>
              <a:rPr lang="en-US" altLang="zh-TW" dirty="0" smtClean="0">
                <a:latin typeface="Arial" panose="020B0604020202020204" pitchFamily="34" charset="0"/>
                <a:ea typeface="微軟正黑體" panose="020B0604030504040204" pitchFamily="34" charset="-120"/>
                <a:cs typeface="Arial" panose="020B0604020202020204" pitchFamily="34" charset="0"/>
              </a:rPr>
              <a:t>(Label) </a:t>
            </a:r>
            <a:r>
              <a:rPr lang="zh-TW" altLang="en-US" dirty="0" smtClean="0">
                <a:latin typeface="Arial" panose="020B0604020202020204" pitchFamily="34" charset="0"/>
                <a:ea typeface="微軟正黑體" panose="020B0604030504040204" pitchFamily="34" charset="-120"/>
                <a:cs typeface="Arial" panose="020B0604020202020204" pitchFamily="34" charset="0"/>
              </a:rPr>
              <a:t>資料中建模</a:t>
            </a:r>
            <a:endParaRPr lang="zh-TW" altLang="en-US" dirty="0">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8798393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116632"/>
            <a:ext cx="10972800" cy="1143000"/>
          </a:xfrm>
        </p:spPr>
        <p:txBody>
          <a:bodyPr>
            <a:normAutofit/>
          </a:bodyPr>
          <a:lstStyle/>
          <a:p>
            <a:r>
              <a:rPr lang="zh-TW" altLang="en-US" sz="4800" b="1" dirty="0" smtClean="0">
                <a:solidFill>
                  <a:schemeClr val="bg1"/>
                </a:solidFill>
                <a:latin typeface="Arial" panose="020B0604020202020204" pitchFamily="34" charset="0"/>
                <a:ea typeface="微軟正黑體" panose="020B0604030504040204" pitchFamily="34" charset="-120"/>
                <a:cs typeface="Arial" panose="020B0604020202020204" pitchFamily="34" charset="0"/>
              </a:rPr>
              <a:t>審核專家經驗 </a:t>
            </a:r>
            <a:r>
              <a:rPr lang="en-US" altLang="zh-TW" sz="4800" b="1" dirty="0" smtClean="0">
                <a:solidFill>
                  <a:schemeClr val="bg1"/>
                </a:solidFill>
                <a:latin typeface="Arial" panose="020B0604020202020204" pitchFamily="34" charset="0"/>
                <a:ea typeface="微軟正黑體" panose="020B0604030504040204" pitchFamily="34" charset="-120"/>
                <a:cs typeface="Arial" panose="020B0604020202020204" pitchFamily="34" charset="0"/>
              </a:rPr>
              <a:t>– </a:t>
            </a:r>
            <a:r>
              <a:rPr lang="zh-TW" altLang="en-US" sz="4800" b="1" dirty="0" smtClean="0">
                <a:solidFill>
                  <a:schemeClr val="bg1"/>
                </a:solidFill>
                <a:latin typeface="Arial" panose="020B0604020202020204" pitchFamily="34" charset="0"/>
                <a:ea typeface="微軟正黑體" panose="020B0604030504040204" pitchFamily="34" charset="-120"/>
                <a:cs typeface="Arial" panose="020B0604020202020204" pitchFamily="34" charset="0"/>
              </a:rPr>
              <a:t>帳號</a:t>
            </a:r>
            <a:endParaRPr lang="zh-TW" altLang="en-US" sz="48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內容版面配置區 2"/>
          <p:cNvSpPr>
            <a:spLocks noGrp="1"/>
          </p:cNvSpPr>
          <p:nvPr>
            <p:ph idx="1"/>
          </p:nvPr>
        </p:nvSpPr>
        <p:spPr>
          <a:xfrm>
            <a:off x="4079776" y="1696648"/>
            <a:ext cx="7463179" cy="4525963"/>
          </a:xfrm>
        </p:spPr>
        <p:txBody>
          <a:bodyPr>
            <a:normAutofit/>
          </a:bodyPr>
          <a:lstStyle/>
          <a:p>
            <a:r>
              <a:rPr lang="zh-TW" altLang="en-US" sz="2400" dirty="0" smtClean="0">
                <a:latin typeface="微軟正黑體" panose="020B0604030504040204" pitchFamily="34" charset="-120"/>
                <a:ea typeface="微軟正黑體" panose="020B0604030504040204" pitchFamily="34" charset="-120"/>
              </a:rPr>
              <a:t>以</a:t>
            </a:r>
            <a:r>
              <a:rPr lang="zh-TW" altLang="en-US" sz="2400" dirty="0">
                <a:latin typeface="微軟正黑體" panose="020B0604030504040204" pitchFamily="34" charset="-120"/>
                <a:ea typeface="微軟正黑體" panose="020B0604030504040204" pitchFamily="34" charset="-120"/>
              </a:rPr>
              <a:t>使用者帳號為例，</a:t>
            </a:r>
            <a:r>
              <a:rPr lang="zh-TW" altLang="zh-TW" sz="2400" dirty="0">
                <a:latin typeface="微軟正黑體" panose="020B0604030504040204" pitchFamily="34" charset="-120"/>
                <a:ea typeface="微軟正黑體" panose="020B0604030504040204" pitchFamily="34" charset="-120"/>
              </a:rPr>
              <a:t>詐騙集團假冒正當賣家的</a:t>
            </a:r>
            <a:r>
              <a:rPr lang="zh-TW" altLang="zh-TW" sz="2400" dirty="0" smtClean="0">
                <a:latin typeface="微軟正黑體" panose="020B0604030504040204" pitchFamily="34" charset="-120"/>
                <a:ea typeface="微軟正黑體" panose="020B0604030504040204" pitchFamily="34" charset="-120"/>
              </a:rPr>
              <a:t>方式</a:t>
            </a:r>
            <a:endParaRPr lang="en-US" altLang="zh-TW" sz="2400" dirty="0" smtClean="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pPr lvl="1"/>
            <a:r>
              <a:rPr lang="zh-TW" altLang="en-US" sz="2400" dirty="0">
                <a:latin typeface="微軟正黑體" panose="020B0604030504040204" pitchFamily="34" charset="-120"/>
                <a:ea typeface="微軟正黑體" panose="020B0604030504040204" pitchFamily="34" charset="-120"/>
              </a:rPr>
              <a:t>當</a:t>
            </a:r>
            <a:r>
              <a:rPr lang="zh-TW" altLang="zh-TW" sz="2400" dirty="0">
                <a:latin typeface="微軟正黑體" panose="020B0604030504040204" pitchFamily="34" charset="-120"/>
                <a:ea typeface="微軟正黑體" panose="020B0604030504040204" pitchFamily="34" charset="-120"/>
              </a:rPr>
              <a:t>露天帳號申請門檻</a:t>
            </a:r>
            <a:r>
              <a:rPr lang="zh-TW" altLang="en-US" sz="2400" dirty="0">
                <a:latin typeface="微軟正黑體" panose="020B0604030504040204" pitchFamily="34" charset="-120"/>
                <a:ea typeface="微軟正黑體" panose="020B0604030504040204" pitchFamily="34" charset="-120"/>
              </a:rPr>
              <a:t>不高時，詐騙集團會大</a:t>
            </a:r>
            <a:r>
              <a:rPr lang="zh-TW" altLang="zh-TW" sz="2400" dirty="0">
                <a:latin typeface="微軟正黑體" panose="020B0604030504040204" pitchFamily="34" charset="-120"/>
                <a:ea typeface="微軟正黑體" panose="020B0604030504040204" pitchFamily="34" charset="-120"/>
              </a:rPr>
              <a:t>量申請殭屍帳號</a:t>
            </a:r>
            <a:r>
              <a:rPr lang="zh-TW" altLang="en-US"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帳號通常會像亂數</a:t>
            </a:r>
            <a:r>
              <a:rPr lang="zh-TW" altLang="en-US" sz="2400" dirty="0">
                <a:latin typeface="微軟正黑體" panose="020B0604030504040204" pitchFamily="34" charset="-120"/>
                <a:ea typeface="微軟正黑體" panose="020B0604030504040204" pitchFamily="34" charset="-120"/>
              </a:rPr>
              <a:t>，由程式</a:t>
            </a:r>
            <a:r>
              <a:rPr lang="zh-TW" altLang="en-US" sz="2400" dirty="0" smtClean="0">
                <a:latin typeface="微軟正黑體" panose="020B0604030504040204" pitchFamily="34" charset="-120"/>
                <a:ea typeface="微軟正黑體" panose="020B0604030504040204" pitchFamily="34" charset="-120"/>
              </a:rPr>
              <a:t>產生</a:t>
            </a:r>
            <a:endParaRPr lang="en-US" altLang="zh-TW" sz="2400" dirty="0" smtClean="0">
              <a:latin typeface="微軟正黑體" panose="020B0604030504040204" pitchFamily="34" charset="-120"/>
              <a:ea typeface="微軟正黑體" panose="020B0604030504040204" pitchFamily="34" charset="-120"/>
            </a:endParaRPr>
          </a:p>
          <a:p>
            <a:pPr marL="457200" lvl="1" indent="0">
              <a:buNone/>
            </a:pPr>
            <a:endParaRPr lang="en-US" altLang="zh-TW" sz="2400" dirty="0">
              <a:latin typeface="微軟正黑體" panose="020B0604030504040204" pitchFamily="34" charset="-120"/>
              <a:ea typeface="微軟正黑體" panose="020B0604030504040204" pitchFamily="34" charset="-120"/>
            </a:endParaRPr>
          </a:p>
          <a:p>
            <a:pPr lvl="1"/>
            <a:r>
              <a:rPr lang="zh-TW" altLang="zh-TW" sz="2400" dirty="0">
                <a:latin typeface="微軟正黑體" panose="020B0604030504040204" pitchFamily="34" charset="-120"/>
                <a:ea typeface="微軟正黑體" panose="020B0604030504040204" pitchFamily="34" charset="-120"/>
              </a:rPr>
              <a:t>經由各種手段盜用正常使用者帳號</a:t>
            </a:r>
            <a:r>
              <a:rPr lang="zh-TW" altLang="en-US"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被盜用的使用者通常為長久無使用的帳號，所以可比對最後一次登入日期與上架日期判定</a:t>
            </a:r>
            <a:endParaRPr lang="en-US" altLang="zh-TW" sz="2400" dirty="0">
              <a:latin typeface="微軟正黑體" panose="020B0604030504040204" pitchFamily="34" charset="-120"/>
              <a:ea typeface="微軟正黑體" panose="020B0604030504040204" pitchFamily="34" charset="-120"/>
            </a:endParaRPr>
          </a:p>
          <a:p>
            <a:pPr marL="0" indent="0">
              <a:buNone/>
            </a:pPr>
            <a:endParaRPr lang="en-US" altLang="zh-TW" dirty="0" smtClean="0">
              <a:latin typeface="微軟正黑體" panose="020B0604030504040204" pitchFamily="34" charset="-120"/>
              <a:ea typeface="微軟正黑體" panose="020B06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17353014"/>
              </p:ext>
            </p:extLst>
          </p:nvPr>
        </p:nvGraphicFramePr>
        <p:xfrm>
          <a:off x="1295466" y="1700811"/>
          <a:ext cx="2351375" cy="4484835"/>
        </p:xfrm>
        <a:graphic>
          <a:graphicData uri="http://schemas.openxmlformats.org/drawingml/2006/table">
            <a:tbl>
              <a:tblPr>
                <a:tableStyleId>{5940675A-B579-460E-94D1-54222C63F5DA}</a:tableStyleId>
              </a:tblPr>
              <a:tblGrid>
                <a:gridCol w="2351375"/>
              </a:tblGrid>
              <a:tr h="498315">
                <a:tc>
                  <a:txBody>
                    <a:bodyPr/>
                    <a:lstStyle/>
                    <a:p>
                      <a:pPr rtl="0" fontAlgn="t">
                        <a:spcBef>
                          <a:spcPts val="0"/>
                        </a:spcBef>
                        <a:spcAft>
                          <a:spcPts val="0"/>
                        </a:spcAft>
                      </a:pPr>
                      <a:r>
                        <a:rPr lang="zh-TW" altLang="en-US" dirty="0" smtClean="0">
                          <a:effectLst/>
                          <a:latin typeface="微軟正黑體" panose="020B0604030504040204" pitchFamily="34" charset="-120"/>
                          <a:ea typeface="微軟正黑體" panose="020B0604030504040204" pitchFamily="34" charset="-120"/>
                        </a:rPr>
                        <a:t>帳號</a:t>
                      </a:r>
                      <a:endParaRPr lang="zh-TW" altLang="en-US" dirty="0">
                        <a:effectLst/>
                        <a:latin typeface="微軟正黑體" panose="020B0604030504040204" pitchFamily="34" charset="-120"/>
                        <a:ea typeface="微軟正黑體" panose="020B0604030504040204" pitchFamily="34" charset="-120"/>
                      </a:endParaRPr>
                    </a:p>
                  </a:txBody>
                  <a:tcPr marL="127000" marR="127000" marT="95250" marB="95250"/>
                </a:tc>
              </a:tr>
              <a:tr h="49831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altLang="zh-TW" dirty="0" smtClean="0"/>
                        <a:t>re9n6LG0</a:t>
                      </a:r>
                      <a:endParaRPr lang="zh-TW" altLang="en-US" dirty="0" smtClean="0">
                        <a:effectLst/>
                      </a:endParaRPr>
                    </a:p>
                  </a:txBody>
                  <a:tcPr marL="127000" marR="127000" marT="95250" marB="95250"/>
                </a:tc>
              </a:tr>
              <a:tr h="498315">
                <a:tc>
                  <a:txBody>
                    <a:bodyPr/>
                    <a:lstStyle/>
                    <a:p>
                      <a:pPr rtl="0" fontAlgn="t">
                        <a:spcBef>
                          <a:spcPts val="0"/>
                        </a:spcBef>
                        <a:spcAft>
                          <a:spcPts val="0"/>
                        </a:spcAft>
                      </a:pPr>
                      <a:r>
                        <a:rPr lang="en-US" altLang="zh-TW" dirty="0" smtClean="0"/>
                        <a:t>4JEMxCRFwW</a:t>
                      </a:r>
                      <a:endParaRPr lang="zh-TW" altLang="en-US" dirty="0">
                        <a:effectLst/>
                      </a:endParaRPr>
                    </a:p>
                  </a:txBody>
                  <a:tcPr marL="127000" marR="127000" marT="95250" marB="95250"/>
                </a:tc>
              </a:tr>
              <a:tr h="498315">
                <a:tc>
                  <a:txBody>
                    <a:bodyPr/>
                    <a:lstStyle/>
                    <a:p>
                      <a:pPr rtl="0" fontAlgn="t">
                        <a:spcBef>
                          <a:spcPts val="0"/>
                        </a:spcBef>
                        <a:spcAft>
                          <a:spcPts val="0"/>
                        </a:spcAft>
                      </a:pPr>
                      <a:r>
                        <a:rPr lang="en-US" altLang="zh-TW" dirty="0" smtClean="0"/>
                        <a:t>jiJo4tpK</a:t>
                      </a:r>
                      <a:endParaRPr lang="zh-TW" altLang="en-US" dirty="0">
                        <a:effectLst/>
                      </a:endParaRPr>
                    </a:p>
                  </a:txBody>
                  <a:tcPr marL="127000" marR="127000" marT="95250" marB="95250"/>
                </a:tc>
              </a:tr>
              <a:tr h="498315">
                <a:tc>
                  <a:txBody>
                    <a:bodyPr/>
                    <a:lstStyle/>
                    <a:p>
                      <a:pPr rtl="0" fontAlgn="t">
                        <a:spcBef>
                          <a:spcPts val="0"/>
                        </a:spcBef>
                        <a:spcAft>
                          <a:spcPts val="0"/>
                        </a:spcAft>
                      </a:pPr>
                      <a:r>
                        <a:rPr lang="en-US" altLang="zh-TW" dirty="0" smtClean="0"/>
                        <a:t>7FCXfrgO</a:t>
                      </a:r>
                      <a:endParaRPr lang="zh-TW" altLang="en-US" dirty="0">
                        <a:effectLst/>
                      </a:endParaRPr>
                    </a:p>
                  </a:txBody>
                  <a:tcPr marL="127000" marR="127000" marT="95250" marB="95250"/>
                </a:tc>
              </a:tr>
              <a:tr h="498315">
                <a:tc>
                  <a:txBody>
                    <a:bodyPr/>
                    <a:lstStyle/>
                    <a:p>
                      <a:pPr rtl="0" fontAlgn="t">
                        <a:spcBef>
                          <a:spcPts val="0"/>
                        </a:spcBef>
                        <a:spcAft>
                          <a:spcPts val="0"/>
                        </a:spcAft>
                      </a:pPr>
                      <a:r>
                        <a:rPr lang="en-US" altLang="zh-TW" dirty="0" smtClean="0"/>
                        <a:t>2Ntla</a:t>
                      </a:r>
                      <a:endParaRPr lang="zh-TW" altLang="en-US" dirty="0">
                        <a:effectLst/>
                      </a:endParaRPr>
                    </a:p>
                  </a:txBody>
                  <a:tcPr marL="127000" marR="127000" marT="95250" marB="95250"/>
                </a:tc>
              </a:tr>
              <a:tr h="498315">
                <a:tc>
                  <a:txBody>
                    <a:bodyPr/>
                    <a:lstStyle/>
                    <a:p>
                      <a:pPr rtl="0" fontAlgn="t">
                        <a:spcBef>
                          <a:spcPts val="0"/>
                        </a:spcBef>
                        <a:spcAft>
                          <a:spcPts val="0"/>
                        </a:spcAft>
                      </a:pPr>
                      <a:r>
                        <a:rPr lang="en-US" altLang="zh-TW" dirty="0" smtClean="0"/>
                        <a:t>5YsJSafSg8</a:t>
                      </a:r>
                      <a:endParaRPr lang="zh-TW" altLang="en-US" dirty="0">
                        <a:effectLst/>
                      </a:endParaRPr>
                    </a:p>
                  </a:txBody>
                  <a:tcPr marL="127000" marR="127000" marT="95250" marB="95250"/>
                </a:tc>
              </a:tr>
              <a:tr h="498315">
                <a:tc>
                  <a:txBody>
                    <a:bodyPr/>
                    <a:lstStyle/>
                    <a:p>
                      <a:pPr rtl="0" fontAlgn="t">
                        <a:spcBef>
                          <a:spcPts val="0"/>
                        </a:spcBef>
                        <a:spcAft>
                          <a:spcPts val="0"/>
                        </a:spcAft>
                      </a:pPr>
                      <a:r>
                        <a:rPr lang="en-US" altLang="zh-TW" dirty="0" err="1" smtClean="0"/>
                        <a:t>jcshgx</a:t>
                      </a:r>
                      <a:endParaRPr lang="zh-TW" altLang="en-US" dirty="0">
                        <a:effectLst/>
                      </a:endParaRPr>
                    </a:p>
                  </a:txBody>
                  <a:tcPr marL="127000" marR="127000" marT="95250" marB="95250"/>
                </a:tc>
              </a:tr>
              <a:tr h="498315">
                <a:tc>
                  <a:txBody>
                    <a:bodyPr/>
                    <a:lstStyle/>
                    <a:p>
                      <a:pPr rtl="0" fontAlgn="t">
                        <a:spcBef>
                          <a:spcPts val="0"/>
                        </a:spcBef>
                        <a:spcAft>
                          <a:spcPts val="0"/>
                        </a:spcAft>
                      </a:pPr>
                      <a:r>
                        <a:rPr lang="en-US" altLang="zh-TW" dirty="0" smtClean="0"/>
                        <a:t>12pm1c</a:t>
                      </a:r>
                      <a:endParaRPr lang="zh-TW" altLang="en-US" dirty="0">
                        <a:effectLst/>
                      </a:endParaRPr>
                    </a:p>
                  </a:txBody>
                  <a:tcPr marL="127000" marR="127000" marT="95250" marB="95250"/>
                </a:tc>
              </a:tr>
            </a:tbl>
          </a:graphicData>
        </a:graphic>
      </p:graphicFrame>
    </p:spTree>
    <p:extLst>
      <p:ext uri="{BB962C8B-B14F-4D97-AF65-F5344CB8AC3E}">
        <p14:creationId xmlns:p14="http://schemas.microsoft.com/office/powerpoint/2010/main" val="38719404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2126"/>
            <a:ext cx="10972800" cy="1143000"/>
          </a:xfrm>
        </p:spPr>
        <p:txBody>
          <a:bodyPr>
            <a:normAutofit/>
          </a:bodyPr>
          <a:lstStyle/>
          <a:p>
            <a:r>
              <a:rPr lang="zh-TW" altLang="en-US" sz="4800" b="1" dirty="0">
                <a:solidFill>
                  <a:schemeClr val="bg1"/>
                </a:solidFill>
                <a:latin typeface="Arial" panose="020B0604020202020204" pitchFamily="34" charset="0"/>
                <a:ea typeface="微軟正黑體" panose="020B0604030504040204" pitchFamily="34" charset="-120"/>
                <a:cs typeface="Arial" panose="020B0604020202020204" pitchFamily="34" charset="0"/>
              </a:rPr>
              <a:t>審核專家經驗 </a:t>
            </a:r>
            <a:r>
              <a:rPr lang="en-US" altLang="zh-TW" sz="4800" b="1" dirty="0">
                <a:solidFill>
                  <a:schemeClr val="bg1"/>
                </a:solidFill>
                <a:latin typeface="Arial" panose="020B0604020202020204" pitchFamily="34" charset="0"/>
                <a:ea typeface="微軟正黑體" panose="020B0604030504040204" pitchFamily="34" charset="-120"/>
                <a:cs typeface="Arial" panose="020B0604020202020204" pitchFamily="34" charset="0"/>
              </a:rPr>
              <a:t>– </a:t>
            </a:r>
            <a:r>
              <a:rPr lang="zh-TW" altLang="en-US" sz="4800" b="1" dirty="0">
                <a:solidFill>
                  <a:schemeClr val="bg1"/>
                </a:solidFill>
                <a:latin typeface="Arial" panose="020B0604020202020204" pitchFamily="34" charset="0"/>
                <a:ea typeface="微軟正黑體" panose="020B0604030504040204" pitchFamily="34" charset="-120"/>
                <a:cs typeface="Arial" panose="020B0604020202020204" pitchFamily="34" charset="0"/>
              </a:rPr>
              <a:t>付款方式與地點</a:t>
            </a:r>
            <a:endParaRPr lang="zh-TW" altLang="en-US" sz="4800" dirty="0">
              <a:solidFill>
                <a:schemeClr val="bg1"/>
              </a:solidFill>
              <a:latin typeface="Arial" panose="020B0604020202020204" pitchFamily="34" charset="0"/>
              <a:cs typeface="Arial" panose="020B0604020202020204" pitchFamily="34" charset="0"/>
            </a:endParaRP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280402" y="1742743"/>
            <a:ext cx="4258960" cy="435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內容版面配置區 2"/>
          <p:cNvSpPr txBox="1">
            <a:spLocks/>
          </p:cNvSpPr>
          <p:nvPr/>
        </p:nvSpPr>
        <p:spPr>
          <a:xfrm>
            <a:off x="749244" y="1743843"/>
            <a:ext cx="5568619"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smtClean="0">
                <a:solidFill>
                  <a:prstClr val="black"/>
                </a:solidFill>
                <a:latin typeface="微軟正黑體" panose="020B0604030504040204" pitchFamily="34" charset="-120"/>
                <a:ea typeface="微軟正黑體" panose="020B0604030504040204" pitchFamily="34" charset="-120"/>
              </a:rPr>
              <a:t>以</a:t>
            </a:r>
            <a:r>
              <a:rPr lang="zh-TW" altLang="en-US" dirty="0">
                <a:solidFill>
                  <a:prstClr val="black"/>
                </a:solidFill>
                <a:latin typeface="微軟正黑體" panose="020B0604030504040204" pitchFamily="34" charset="-120"/>
                <a:ea typeface="微軟正黑體" panose="020B0604030504040204" pitchFamily="34" charset="-120"/>
              </a:rPr>
              <a:t>商品所在地為</a:t>
            </a:r>
            <a:r>
              <a:rPr lang="zh-TW" altLang="en-US" dirty="0" smtClean="0">
                <a:solidFill>
                  <a:prstClr val="black"/>
                </a:solidFill>
                <a:latin typeface="微軟正黑體" panose="020B0604030504040204" pitchFamily="34" charset="-120"/>
                <a:ea typeface="微軟正黑體" panose="020B0604030504040204" pitchFamily="34" charset="-120"/>
              </a:rPr>
              <a:t>例詐騙</a:t>
            </a:r>
            <a:r>
              <a:rPr lang="zh-TW" altLang="en-US" dirty="0">
                <a:solidFill>
                  <a:prstClr val="black"/>
                </a:solidFill>
                <a:latin typeface="微軟正黑體" panose="020B0604030504040204" pitchFamily="34" charset="-120"/>
                <a:ea typeface="微軟正黑體" panose="020B0604030504040204" pitchFamily="34" charset="-120"/>
              </a:rPr>
              <a:t>集團避免面</a:t>
            </a:r>
            <a:r>
              <a:rPr lang="zh-TW" altLang="en-US" dirty="0" smtClean="0">
                <a:solidFill>
                  <a:prstClr val="black"/>
                </a:solidFill>
                <a:latin typeface="微軟正黑體" panose="020B0604030504040204" pitchFamily="34" charset="-120"/>
                <a:ea typeface="微軟正黑體" panose="020B0604030504040204" pitchFamily="34" charset="-120"/>
              </a:rPr>
              <a:t>交所以</a:t>
            </a:r>
            <a:r>
              <a:rPr lang="zh-TW" altLang="en-US" dirty="0">
                <a:solidFill>
                  <a:prstClr val="black"/>
                </a:solidFill>
                <a:latin typeface="微軟正黑體" panose="020B0604030504040204" pitchFamily="34" charset="-120"/>
                <a:ea typeface="微軟正黑體" panose="020B0604030504040204" pitchFamily="34" charset="-120"/>
              </a:rPr>
              <a:t>常常把商品所在設在較偏遠</a:t>
            </a:r>
            <a:r>
              <a:rPr lang="zh-TW" altLang="en-US" dirty="0" smtClean="0">
                <a:solidFill>
                  <a:prstClr val="black"/>
                </a:solidFill>
                <a:latin typeface="微軟正黑體" panose="020B0604030504040204" pitchFamily="34" charset="-120"/>
                <a:ea typeface="微軟正黑體" panose="020B0604030504040204" pitchFamily="34" charset="-120"/>
              </a:rPr>
              <a:t>地區</a:t>
            </a:r>
            <a:endParaRPr lang="en-US" altLang="zh-TW" dirty="0" smtClean="0">
              <a:solidFill>
                <a:prstClr val="black"/>
              </a:solidFill>
              <a:latin typeface="微軟正黑體" panose="020B0604030504040204" pitchFamily="34" charset="-120"/>
              <a:ea typeface="微軟正黑體" panose="020B0604030504040204" pitchFamily="34" charset="-120"/>
            </a:endParaRPr>
          </a:p>
          <a:p>
            <a:r>
              <a:rPr lang="zh-TW" altLang="en-US" dirty="0">
                <a:solidFill>
                  <a:prstClr val="black"/>
                </a:solidFill>
                <a:latin typeface="微軟正黑體" panose="020B0604030504040204" pitchFamily="34" charset="-120"/>
                <a:ea typeface="微軟正黑體" panose="020B0604030504040204" pitchFamily="34" charset="-120"/>
              </a:rPr>
              <a:t>也不喜歡貨到</a:t>
            </a:r>
            <a:r>
              <a:rPr lang="zh-TW" altLang="en-US" dirty="0" smtClean="0">
                <a:solidFill>
                  <a:prstClr val="black"/>
                </a:solidFill>
                <a:latin typeface="微軟正黑體" panose="020B0604030504040204" pitchFamily="34" charset="-120"/>
                <a:ea typeface="微軟正黑體" panose="020B0604030504040204" pitchFamily="34" charset="-120"/>
              </a:rPr>
              <a:t>付款這種付款方式</a:t>
            </a:r>
            <a:endParaRPr lang="en-US" altLang="zh-TW" dirty="0" smtClean="0">
              <a:solidFill>
                <a:prstClr val="black"/>
              </a:solidFill>
              <a:latin typeface="微軟正黑體" panose="020B0604030504040204" pitchFamily="34" charset="-120"/>
              <a:ea typeface="微軟正黑體" panose="020B0604030504040204" pitchFamily="34" charset="-120"/>
            </a:endParaRPr>
          </a:p>
          <a:p>
            <a:r>
              <a:rPr lang="en-US" altLang="zh-TW" dirty="0" err="1" smtClean="0">
                <a:solidFill>
                  <a:prstClr val="black"/>
                </a:solidFill>
                <a:latin typeface="微軟正黑體" panose="020B0604030504040204" pitchFamily="34" charset="-120"/>
                <a:ea typeface="微軟正黑體" panose="020B0604030504040204" pitchFamily="34" charset="-120"/>
              </a:rPr>
              <a:t>ip</a:t>
            </a:r>
            <a:r>
              <a:rPr lang="en-US" altLang="zh-TW" dirty="0" smtClean="0">
                <a:solidFill>
                  <a:prstClr val="black"/>
                </a:solidFill>
                <a:latin typeface="微軟正黑體" panose="020B0604030504040204" pitchFamily="34" charset="-120"/>
                <a:ea typeface="微軟正黑體" panose="020B0604030504040204" pitchFamily="34" charset="-120"/>
              </a:rPr>
              <a:t> </a:t>
            </a:r>
            <a:r>
              <a:rPr lang="zh-TW" altLang="en-US" dirty="0" smtClean="0">
                <a:solidFill>
                  <a:prstClr val="black"/>
                </a:solidFill>
                <a:latin typeface="微軟正黑體" panose="020B0604030504040204" pitchFamily="34" charset="-120"/>
                <a:ea typeface="微軟正黑體" panose="020B0604030504040204" pitchFamily="34" charset="-120"/>
              </a:rPr>
              <a:t>該如何使用</a:t>
            </a:r>
            <a:r>
              <a:rPr lang="en-US" altLang="zh-TW" dirty="0" smtClean="0">
                <a:solidFill>
                  <a:prstClr val="black"/>
                </a:solidFill>
                <a:latin typeface="微軟正黑體" panose="020B0604030504040204" pitchFamily="34" charset="-120"/>
                <a:ea typeface="微軟正黑體" panose="020B0604030504040204" pitchFamily="34" charset="-120"/>
              </a:rPr>
              <a:t>?</a:t>
            </a:r>
            <a:endParaRPr lang="en-US" altLang="zh-TW" dirty="0">
              <a:solidFill>
                <a:prstClr val="black"/>
              </a:solidFill>
              <a:latin typeface="微軟正黑體" panose="020B0604030504040204" pitchFamily="34" charset="-120"/>
              <a:ea typeface="微軟正黑體" panose="020B0604030504040204" pitchFamily="34" charset="-120"/>
            </a:endParaRPr>
          </a:p>
          <a:p>
            <a:endParaRPr lang="en-US" altLang="zh-TW" dirty="0" smtClean="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878687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09600" y="116632"/>
            <a:ext cx="10972800" cy="1143000"/>
          </a:xfrm>
        </p:spPr>
        <p:txBody>
          <a:bodyPr>
            <a:normAutofit/>
          </a:bodyPr>
          <a:lstStyle/>
          <a:p>
            <a:r>
              <a:rPr lang="zh-TW" altLang="en-US" sz="4800" b="1" dirty="0">
                <a:solidFill>
                  <a:schemeClr val="bg1"/>
                </a:solidFill>
                <a:latin typeface="Arial" panose="020B0604020202020204" pitchFamily="34" charset="0"/>
                <a:ea typeface="微軟正黑體" panose="020B0604030504040204" pitchFamily="34" charset="-120"/>
                <a:cs typeface="Arial" panose="020B0604020202020204" pitchFamily="34" charset="0"/>
              </a:rPr>
              <a:t>確認資料來源與資料流</a:t>
            </a:r>
          </a:p>
        </p:txBody>
      </p:sp>
      <p:pic>
        <p:nvPicPr>
          <p:cNvPr id="7" name="內容版面配置區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3392" y="1124747"/>
            <a:ext cx="11077296" cy="5402783"/>
          </a:xfrm>
        </p:spPr>
      </p:pic>
    </p:spTree>
    <p:extLst>
      <p:ext uri="{BB962C8B-B14F-4D97-AF65-F5344CB8AC3E}">
        <p14:creationId xmlns:p14="http://schemas.microsoft.com/office/powerpoint/2010/main" val="15454665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09600" y="9128"/>
            <a:ext cx="10972800" cy="1143000"/>
          </a:xfrm>
        </p:spPr>
        <p:txBody>
          <a:bodyPr>
            <a:normAutofit/>
          </a:bodyPr>
          <a:lstStyle/>
          <a:p>
            <a:r>
              <a:rPr lang="zh-TW" altLang="en-US" sz="4800" b="1" dirty="0">
                <a:solidFill>
                  <a:schemeClr val="bg1"/>
                </a:solidFill>
                <a:latin typeface="Arial" panose="020B0604020202020204" pitchFamily="34" charset="0"/>
                <a:ea typeface="微軟正黑體" panose="020B0604030504040204" pitchFamily="34" charset="-120"/>
                <a:cs typeface="Arial" panose="020B0604020202020204" pitchFamily="34" charset="0"/>
              </a:rPr>
              <a:t>系統架構</a:t>
            </a:r>
          </a:p>
        </p:txBody>
      </p:sp>
      <p:grpSp>
        <p:nvGrpSpPr>
          <p:cNvPr id="8" name="群組 7"/>
          <p:cNvGrpSpPr/>
          <p:nvPr/>
        </p:nvGrpSpPr>
        <p:grpSpPr>
          <a:xfrm>
            <a:off x="991024" y="1807285"/>
            <a:ext cx="10218441" cy="4447485"/>
            <a:chOff x="1259975" y="1480914"/>
            <a:chExt cx="10083468" cy="4117618"/>
          </a:xfrm>
        </p:grpSpPr>
        <p:grpSp>
          <p:nvGrpSpPr>
            <p:cNvPr id="28" name="群組 27"/>
            <p:cNvGrpSpPr/>
            <p:nvPr/>
          </p:nvGrpSpPr>
          <p:grpSpPr>
            <a:xfrm>
              <a:off x="1319470" y="4127261"/>
              <a:ext cx="4345508" cy="1440054"/>
              <a:chOff x="898822" y="3501114"/>
              <a:chExt cx="3259131" cy="1440054"/>
            </a:xfrm>
          </p:grpSpPr>
          <p:sp>
            <p:nvSpPr>
              <p:cNvPr id="6" name="流程圖: 磁碟 5"/>
              <p:cNvSpPr/>
              <p:nvPr/>
            </p:nvSpPr>
            <p:spPr>
              <a:xfrm>
                <a:off x="1091692" y="3696707"/>
                <a:ext cx="1296144" cy="1048868"/>
              </a:xfrm>
              <a:prstGeom prst="flowChartMagneticDisk">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dirty="0" smtClean="0">
                    <a:solidFill>
                      <a:prstClr val="black"/>
                    </a:solidFill>
                  </a:rPr>
                  <a:t>露天主要資料庫</a:t>
                </a:r>
                <a:endParaRPr lang="zh-TW" altLang="en-US" dirty="0">
                  <a:solidFill>
                    <a:prstClr val="black"/>
                  </a:solidFill>
                </a:endParaRPr>
              </a:p>
            </p:txBody>
          </p:sp>
          <p:sp>
            <p:nvSpPr>
              <p:cNvPr id="7" name="流程圖: 多重文件 6"/>
              <p:cNvSpPr/>
              <p:nvPr/>
            </p:nvSpPr>
            <p:spPr>
              <a:xfrm>
                <a:off x="2689215" y="3954981"/>
                <a:ext cx="1188132" cy="648072"/>
              </a:xfrm>
              <a:prstGeom prst="flowChartMultidocumen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solidFill>
                      <a:prstClr val="black"/>
                    </a:solidFill>
                  </a:rPr>
                  <a:t>Log</a:t>
                </a:r>
                <a:r>
                  <a:rPr lang="zh-TW" altLang="en-US" dirty="0" smtClean="0">
                    <a:solidFill>
                      <a:prstClr val="black"/>
                    </a:solidFill>
                  </a:rPr>
                  <a:t>檔案</a:t>
                </a:r>
                <a:endParaRPr lang="zh-TW" altLang="en-US" dirty="0">
                  <a:solidFill>
                    <a:prstClr val="black"/>
                  </a:solidFill>
                </a:endParaRPr>
              </a:p>
            </p:txBody>
          </p:sp>
          <p:sp>
            <p:nvSpPr>
              <p:cNvPr id="12" name="圓角矩形 11"/>
              <p:cNvSpPr/>
              <p:nvPr/>
            </p:nvSpPr>
            <p:spPr>
              <a:xfrm>
                <a:off x="898822" y="3501114"/>
                <a:ext cx="3259131" cy="1440054"/>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solidFill>
                      <a:prstClr val="black"/>
                    </a:solidFill>
                    <a:prstDash val="dash"/>
                  </a:ln>
                  <a:solidFill>
                    <a:prstClr val="white"/>
                  </a:solidFill>
                </a:endParaRPr>
              </a:p>
            </p:txBody>
          </p:sp>
        </p:grpSp>
        <p:grpSp>
          <p:nvGrpSpPr>
            <p:cNvPr id="27" name="群組 26"/>
            <p:cNvGrpSpPr/>
            <p:nvPr/>
          </p:nvGrpSpPr>
          <p:grpSpPr>
            <a:xfrm>
              <a:off x="1259975" y="1642879"/>
              <a:ext cx="4464496" cy="1764302"/>
              <a:chOff x="854202" y="1016732"/>
              <a:chExt cx="3348372" cy="1764302"/>
            </a:xfrm>
          </p:grpSpPr>
          <p:sp>
            <p:nvSpPr>
              <p:cNvPr id="2" name="流程圖: 磁碟 1"/>
              <p:cNvSpPr/>
              <p:nvPr/>
            </p:nvSpPr>
            <p:spPr>
              <a:xfrm>
                <a:off x="1163700" y="1315340"/>
                <a:ext cx="1152128" cy="1152128"/>
              </a:xfrm>
              <a:prstGeom prst="flowChartMagneticDisk">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dirty="0" smtClean="0">
                    <a:solidFill>
                      <a:prstClr val="black"/>
                    </a:solidFill>
                  </a:rPr>
                  <a:t>原始資料庫鏡像</a:t>
                </a:r>
                <a:endParaRPr lang="zh-TW" altLang="en-US" dirty="0">
                  <a:solidFill>
                    <a:prstClr val="black"/>
                  </a:solidFill>
                </a:endParaRPr>
              </a:p>
            </p:txBody>
          </p:sp>
          <p:sp>
            <p:nvSpPr>
              <p:cNvPr id="3" name="流程圖: 磁碟 2"/>
              <p:cNvSpPr/>
              <p:nvPr/>
            </p:nvSpPr>
            <p:spPr>
              <a:xfrm>
                <a:off x="2699791" y="1567368"/>
                <a:ext cx="1205365" cy="648072"/>
              </a:xfrm>
              <a:prstGeom prst="flowChartMagneticDisk">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dirty="0" smtClean="0">
                    <a:solidFill>
                      <a:prstClr val="black"/>
                    </a:solidFill>
                  </a:rPr>
                  <a:t>用戶畫像</a:t>
                </a:r>
                <a:endParaRPr lang="zh-TW" altLang="en-US" dirty="0">
                  <a:solidFill>
                    <a:prstClr val="black"/>
                  </a:solidFill>
                </a:endParaRPr>
              </a:p>
            </p:txBody>
          </p:sp>
          <p:cxnSp>
            <p:nvCxnSpPr>
              <p:cNvPr id="9" name="直線單箭頭接點 8"/>
              <p:cNvCxnSpPr>
                <a:stCxn id="2" idx="4"/>
                <a:endCxn id="3" idx="2"/>
              </p:cNvCxnSpPr>
              <p:nvPr/>
            </p:nvCxnSpPr>
            <p:spPr>
              <a:xfrm>
                <a:off x="2315828" y="1891404"/>
                <a:ext cx="383963"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圓角矩形 12"/>
              <p:cNvSpPr/>
              <p:nvPr/>
            </p:nvSpPr>
            <p:spPr>
              <a:xfrm>
                <a:off x="854202" y="1016732"/>
                <a:ext cx="3348372" cy="1764302"/>
              </a:xfrm>
              <a:prstGeom prst="round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ln>
                    <a:solidFill>
                      <a:prstClr val="black"/>
                    </a:solidFill>
                    <a:prstDash val="dash"/>
                  </a:ln>
                  <a:solidFill>
                    <a:prstClr val="black"/>
                  </a:solidFill>
                </a:endParaRPr>
              </a:p>
            </p:txBody>
          </p:sp>
        </p:grpSp>
        <p:grpSp>
          <p:nvGrpSpPr>
            <p:cNvPr id="26" name="群組 25"/>
            <p:cNvGrpSpPr/>
            <p:nvPr/>
          </p:nvGrpSpPr>
          <p:grpSpPr>
            <a:xfrm>
              <a:off x="7063239" y="1480914"/>
              <a:ext cx="4280204" cy="2088232"/>
              <a:chOff x="4241485" y="676990"/>
              <a:chExt cx="3210153" cy="1939782"/>
            </a:xfrm>
          </p:grpSpPr>
          <p:sp>
            <p:nvSpPr>
              <p:cNvPr id="14" name="流程圖: 內部儲存裝置 13"/>
              <p:cNvSpPr/>
              <p:nvPr/>
            </p:nvSpPr>
            <p:spPr>
              <a:xfrm>
                <a:off x="4571319" y="836712"/>
                <a:ext cx="2592288" cy="478628"/>
              </a:xfrm>
              <a:prstGeom prst="flowChartInternalStorag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dirty="0" smtClean="0">
                    <a:solidFill>
                      <a:prstClr val="black"/>
                    </a:solidFill>
                  </a:rPr>
                  <a:t>用戶特徵、商品特徵</a:t>
                </a:r>
                <a:endParaRPr lang="zh-TW" altLang="en-US" dirty="0">
                  <a:solidFill>
                    <a:prstClr val="black"/>
                  </a:solidFill>
                </a:endParaRPr>
              </a:p>
            </p:txBody>
          </p:sp>
          <p:sp>
            <p:nvSpPr>
              <p:cNvPr id="15" name="圓角矩形 14"/>
              <p:cNvSpPr/>
              <p:nvPr/>
            </p:nvSpPr>
            <p:spPr>
              <a:xfrm>
                <a:off x="4643326" y="1891404"/>
                <a:ext cx="1152128" cy="45747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dirty="0" smtClean="0">
                    <a:solidFill>
                      <a:prstClr val="black"/>
                    </a:solidFill>
                  </a:rPr>
                  <a:t>額外應用</a:t>
                </a:r>
                <a:endParaRPr lang="zh-TW" altLang="en-US" dirty="0">
                  <a:solidFill>
                    <a:prstClr val="black"/>
                  </a:solidFill>
                </a:endParaRPr>
              </a:p>
            </p:txBody>
          </p:sp>
          <p:sp>
            <p:nvSpPr>
              <p:cNvPr id="17" name="圓角矩形 16"/>
              <p:cNvSpPr/>
              <p:nvPr/>
            </p:nvSpPr>
            <p:spPr>
              <a:xfrm>
                <a:off x="5979748" y="1906711"/>
                <a:ext cx="1183858" cy="45747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dirty="0" smtClean="0">
                    <a:solidFill>
                      <a:prstClr val="black"/>
                    </a:solidFill>
                  </a:rPr>
                  <a:t>預測模型</a:t>
                </a:r>
                <a:endParaRPr lang="zh-TW" altLang="en-US" dirty="0">
                  <a:solidFill>
                    <a:prstClr val="black"/>
                  </a:solidFill>
                </a:endParaRPr>
              </a:p>
            </p:txBody>
          </p:sp>
          <p:cxnSp>
            <p:nvCxnSpPr>
              <p:cNvPr id="19" name="直線單箭頭接點 18"/>
              <p:cNvCxnSpPr/>
              <p:nvPr/>
            </p:nvCxnSpPr>
            <p:spPr>
              <a:xfrm>
                <a:off x="5076056" y="1315340"/>
                <a:ext cx="0" cy="5760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直線單箭頭接點 20"/>
              <p:cNvCxnSpPr/>
              <p:nvPr/>
            </p:nvCxnSpPr>
            <p:spPr>
              <a:xfrm flipV="1">
                <a:off x="5244905" y="1279336"/>
                <a:ext cx="0" cy="5760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直線單箭頭接點 21"/>
              <p:cNvCxnSpPr/>
              <p:nvPr/>
            </p:nvCxnSpPr>
            <p:spPr>
              <a:xfrm flipV="1">
                <a:off x="6483804" y="1315340"/>
                <a:ext cx="0" cy="5760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直線單箭頭接點 22"/>
              <p:cNvCxnSpPr/>
              <p:nvPr/>
            </p:nvCxnSpPr>
            <p:spPr>
              <a:xfrm>
                <a:off x="6300192" y="1315884"/>
                <a:ext cx="0" cy="5760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 name="圓角矩形 23"/>
              <p:cNvSpPr/>
              <p:nvPr/>
            </p:nvSpPr>
            <p:spPr>
              <a:xfrm>
                <a:off x="4241485" y="676990"/>
                <a:ext cx="3210153" cy="1939782"/>
              </a:xfrm>
              <a:prstGeom prst="round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ln>
                    <a:solidFill>
                      <a:prstClr val="black"/>
                    </a:solidFill>
                    <a:prstDash val="dash"/>
                  </a:ln>
                  <a:solidFill>
                    <a:prstClr val="black"/>
                  </a:solidFill>
                </a:endParaRPr>
              </a:p>
            </p:txBody>
          </p:sp>
        </p:grpSp>
        <p:sp>
          <p:nvSpPr>
            <p:cNvPr id="29" name="流程圖: 卡片 28"/>
            <p:cNvSpPr/>
            <p:nvPr/>
          </p:nvSpPr>
          <p:spPr>
            <a:xfrm>
              <a:off x="6292353" y="4653136"/>
              <a:ext cx="1627851" cy="504056"/>
            </a:xfrm>
            <a:prstGeom prst="flowChartPunchedCard">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solidFill>
                    <a:prstClr val="black"/>
                  </a:solidFill>
                </a:rPr>
                <a:t>Labeling</a:t>
              </a:r>
              <a:endParaRPr lang="zh-TW" altLang="en-US" dirty="0">
                <a:solidFill>
                  <a:prstClr val="black"/>
                </a:solidFill>
              </a:endParaRPr>
            </a:p>
          </p:txBody>
        </p:sp>
        <p:sp>
          <p:nvSpPr>
            <p:cNvPr id="30" name="笑臉 29"/>
            <p:cNvSpPr/>
            <p:nvPr/>
          </p:nvSpPr>
          <p:spPr>
            <a:xfrm>
              <a:off x="9073242" y="4581128"/>
              <a:ext cx="888215" cy="648072"/>
            </a:xfrm>
            <a:prstGeom prst="smileyFac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solidFill>
                  <a:prstClr val="black"/>
                </a:solidFill>
              </a:endParaRPr>
            </a:p>
          </p:txBody>
        </p:sp>
        <p:cxnSp>
          <p:nvCxnSpPr>
            <p:cNvPr id="32" name="直線單箭頭接點 31"/>
            <p:cNvCxnSpPr>
              <a:endCxn id="30" idx="0"/>
            </p:cNvCxnSpPr>
            <p:nvPr/>
          </p:nvCxnSpPr>
          <p:spPr>
            <a:xfrm>
              <a:off x="9517349" y="3591071"/>
              <a:ext cx="1" cy="99005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2" name="直線單箭頭接點 41"/>
            <p:cNvCxnSpPr>
              <a:stCxn id="30" idx="2"/>
              <a:endCxn id="29" idx="3"/>
            </p:cNvCxnSpPr>
            <p:nvPr/>
          </p:nvCxnSpPr>
          <p:spPr>
            <a:xfrm flipH="1">
              <a:off x="7920204" y="4905164"/>
              <a:ext cx="115303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文字方塊 3"/>
            <p:cNvSpPr txBox="1"/>
            <p:nvPr/>
          </p:nvSpPr>
          <p:spPr>
            <a:xfrm>
              <a:off x="8828235" y="5229200"/>
              <a:ext cx="1107996" cy="369332"/>
            </a:xfrm>
            <a:prstGeom prst="rect">
              <a:avLst/>
            </a:prstGeom>
            <a:noFill/>
          </p:spPr>
          <p:txBody>
            <a:bodyPr wrap="none" rtlCol="0">
              <a:spAutoFit/>
            </a:bodyPr>
            <a:lstStyle/>
            <a:p>
              <a:r>
                <a:rPr lang="zh-TW" altLang="en-US" dirty="0">
                  <a:solidFill>
                    <a:prstClr val="black"/>
                  </a:solidFill>
                </a:rPr>
                <a:t>檢測專家</a:t>
              </a:r>
            </a:p>
          </p:txBody>
        </p:sp>
        <p:cxnSp>
          <p:nvCxnSpPr>
            <p:cNvPr id="59" name="直線單箭頭接點 58"/>
            <p:cNvCxnSpPr>
              <a:stCxn id="13" idx="3"/>
              <a:endCxn id="24" idx="1"/>
            </p:cNvCxnSpPr>
            <p:nvPr/>
          </p:nvCxnSpPr>
          <p:spPr>
            <a:xfrm>
              <a:off x="5724473" y="2525030"/>
              <a:ext cx="1338767" cy="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直線單箭頭接點 60"/>
            <p:cNvCxnSpPr/>
            <p:nvPr/>
          </p:nvCxnSpPr>
          <p:spPr>
            <a:xfrm flipV="1">
              <a:off x="3464784" y="3407181"/>
              <a:ext cx="0" cy="7200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直線單箭頭接點 65"/>
            <p:cNvCxnSpPr>
              <a:stCxn id="29" idx="1"/>
              <a:endCxn id="7" idx="3"/>
            </p:cNvCxnSpPr>
            <p:nvPr/>
          </p:nvCxnSpPr>
          <p:spPr>
            <a:xfrm flipH="1">
              <a:off x="5290836" y="4905164"/>
              <a:ext cx="100151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35087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84"/>
            <a:ext cx="10972800" cy="1143000"/>
          </a:xfrm>
        </p:spPr>
        <p:txBody>
          <a:bodyPr>
            <a:normAutofit/>
          </a:bodyPr>
          <a:lstStyle/>
          <a:p>
            <a:r>
              <a:rPr lang="zh-TW" altLang="en-US" sz="4800" b="1" dirty="0" smtClean="0">
                <a:solidFill>
                  <a:schemeClr val="bg1"/>
                </a:solidFill>
                <a:latin typeface="Arial" panose="020B0604020202020204" pitchFamily="34" charset="0"/>
                <a:ea typeface="微軟正黑體" panose="020B0604030504040204" pitchFamily="34" charset="-120"/>
                <a:cs typeface="Arial" panose="020B0604020202020204" pitchFamily="34" charset="0"/>
              </a:rPr>
              <a:t>如何看一件商品</a:t>
            </a:r>
            <a:r>
              <a:rPr lang="en-US" altLang="zh-TW" sz="4800" b="1" dirty="0" smtClean="0">
                <a:solidFill>
                  <a:schemeClr val="bg1"/>
                </a:solidFill>
                <a:latin typeface="Arial" panose="020B0604020202020204" pitchFamily="34" charset="0"/>
                <a:ea typeface="微軟正黑體" panose="020B0604030504040204" pitchFamily="34" charset="-120"/>
                <a:cs typeface="Arial" panose="020B0604020202020204" pitchFamily="34" charset="0"/>
              </a:rPr>
              <a:t>?</a:t>
            </a:r>
            <a:endParaRPr lang="zh-TW" altLang="en-US" sz="48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1234" y="1600203"/>
            <a:ext cx="8709535" cy="4525963"/>
          </a:xfrm>
        </p:spPr>
      </p:pic>
    </p:spTree>
    <p:extLst>
      <p:ext uri="{BB962C8B-B14F-4D97-AF65-F5344CB8AC3E}">
        <p14:creationId xmlns:p14="http://schemas.microsoft.com/office/powerpoint/2010/main" val="13447124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95116"/>
            <a:ext cx="10972800" cy="1143000"/>
          </a:xfrm>
        </p:spPr>
        <p:txBody>
          <a:bodyPr>
            <a:normAutofit/>
          </a:bodyPr>
          <a:lstStyle/>
          <a:p>
            <a:r>
              <a:rPr lang="en-US" altLang="zh-TW" sz="5400" b="1" dirty="0" smtClean="0">
                <a:solidFill>
                  <a:schemeClr val="bg1"/>
                </a:solidFill>
                <a:latin typeface="Arial" panose="020B0604020202020204" pitchFamily="34" charset="0"/>
                <a:ea typeface="微軟正黑體" panose="020B0604030504040204" pitchFamily="34" charset="-120"/>
                <a:cs typeface="Arial" panose="020B0604020202020204" pitchFamily="34" charset="0"/>
              </a:rPr>
              <a:t>Data Set</a:t>
            </a:r>
            <a:endParaRPr lang="zh-TW" altLang="en-US" sz="54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4" name="內容版面配置區 2"/>
          <p:cNvSpPr>
            <a:spLocks noGrp="1"/>
          </p:cNvSpPr>
          <p:nvPr>
            <p:ph idx="1"/>
          </p:nvPr>
        </p:nvSpPr>
        <p:spPr>
          <a:xfrm>
            <a:off x="719404" y="1412776"/>
            <a:ext cx="11041227" cy="1224136"/>
          </a:xfrm>
        </p:spPr>
        <p:txBody>
          <a:bodyPr/>
          <a:lstStyle/>
          <a:p>
            <a:r>
              <a:rPr lang="en-US" altLang="zh-TW" dirty="0" smtClean="0"/>
              <a:t>Training set:</a:t>
            </a:r>
            <a:r>
              <a:rPr lang="zh-TW" altLang="en-US" dirty="0" smtClean="0"/>
              <a:t> </a:t>
            </a:r>
            <a:r>
              <a:rPr lang="en-US" altLang="zh-TW" dirty="0" smtClean="0"/>
              <a:t>(251827, 20)</a:t>
            </a:r>
          </a:p>
          <a:p>
            <a:r>
              <a:rPr lang="en-US" altLang="zh-TW" dirty="0" smtClean="0"/>
              <a:t>Testing set: (109122, 20)</a:t>
            </a:r>
          </a:p>
        </p:txBody>
      </p:sp>
      <p:graphicFrame>
        <p:nvGraphicFramePr>
          <p:cNvPr id="5" name="內容版面配置區 6"/>
          <p:cNvGraphicFramePr>
            <a:graphicFrameLocks/>
          </p:cNvGraphicFramePr>
          <p:nvPr>
            <p:extLst>
              <p:ext uri="{D42A27DB-BD31-4B8C-83A1-F6EECF244321}">
                <p14:modId xmlns:p14="http://schemas.microsoft.com/office/powerpoint/2010/main" val="1430930332"/>
              </p:ext>
            </p:extLst>
          </p:nvPr>
        </p:nvGraphicFramePr>
        <p:xfrm>
          <a:off x="623394" y="2996955"/>
          <a:ext cx="11137243" cy="3034461"/>
        </p:xfrm>
        <a:graphic>
          <a:graphicData uri="http://schemas.openxmlformats.org/drawingml/2006/table">
            <a:tbl>
              <a:tblPr firstRow="1" bandRow="1">
                <a:tableStyleId>{616DA210-FB5B-4158-B5E0-FEB733F419BA}</a:tableStyleId>
              </a:tblPr>
              <a:tblGrid>
                <a:gridCol w="904192"/>
                <a:gridCol w="882127"/>
                <a:gridCol w="783814"/>
                <a:gridCol w="856711"/>
                <a:gridCol w="856711"/>
                <a:gridCol w="856711"/>
                <a:gridCol w="856711"/>
                <a:gridCol w="856711"/>
                <a:gridCol w="856711"/>
                <a:gridCol w="856711"/>
                <a:gridCol w="856711"/>
                <a:gridCol w="856711"/>
                <a:gridCol w="856711"/>
              </a:tblGrid>
              <a:tr h="782320">
                <a:tc>
                  <a:txBody>
                    <a:bodyPr/>
                    <a:lstStyle/>
                    <a:p>
                      <a:r>
                        <a:rPr lang="zh-TW" altLang="en-US" sz="1200" dirty="0" smtClean="0"/>
                        <a:t>上架日期</a:t>
                      </a:r>
                      <a:endParaRPr lang="zh-TW" altLang="en-US" sz="1200" dirty="0">
                        <a:solidFill>
                          <a:sysClr val="windowText" lastClr="000000"/>
                        </a:solidFill>
                      </a:endParaRPr>
                    </a:p>
                  </a:txBody>
                  <a:tcPr marL="50800" marR="50800" marT="38100" marB="38100" anchor="ctr">
                    <a:solidFill>
                      <a:schemeClr val="bg1"/>
                    </a:solidFill>
                  </a:tcPr>
                </a:tc>
                <a:tc>
                  <a:txBody>
                    <a:bodyPr/>
                    <a:lstStyle/>
                    <a:p>
                      <a:r>
                        <a:rPr lang="zh-TW" altLang="en-US" sz="1200" dirty="0" smtClean="0"/>
                        <a:t>商品類別</a:t>
                      </a:r>
                      <a:endParaRPr lang="zh-TW" altLang="en-US" sz="1200" dirty="0">
                        <a:solidFill>
                          <a:sysClr val="windowText" lastClr="000000"/>
                        </a:solidFill>
                      </a:endParaRPr>
                    </a:p>
                  </a:txBody>
                  <a:tcPr marL="50800" marR="50800" marT="38100" marB="38100" anchor="ctr">
                    <a:solidFill>
                      <a:schemeClr val="bg1"/>
                    </a:solidFill>
                  </a:tcPr>
                </a:tc>
                <a:tc>
                  <a:txBody>
                    <a:bodyPr/>
                    <a:lstStyle/>
                    <a:p>
                      <a:pPr algn="ctr"/>
                      <a:r>
                        <a:rPr lang="zh-TW" altLang="en-US" sz="1200" dirty="0" smtClean="0"/>
                        <a:t>商品數目</a:t>
                      </a:r>
                      <a:endParaRPr lang="zh-TW" altLang="en-US" sz="1200" dirty="0">
                        <a:solidFill>
                          <a:sysClr val="windowText" lastClr="000000"/>
                        </a:solidFill>
                      </a:endParaRPr>
                    </a:p>
                  </a:txBody>
                  <a:tcPr marL="50800" marR="50800" marT="38100" marB="38100" anchor="ctr">
                    <a:solidFill>
                      <a:schemeClr val="bg1"/>
                    </a:solidFill>
                  </a:tcPr>
                </a:tc>
                <a:tc>
                  <a:txBody>
                    <a:bodyPr/>
                    <a:lstStyle/>
                    <a:p>
                      <a:r>
                        <a:rPr lang="zh-TW" altLang="en-US" sz="1200" dirty="0" smtClean="0"/>
                        <a:t>付款方式</a:t>
                      </a:r>
                      <a:endParaRPr lang="zh-TW" altLang="en-US" sz="1200" dirty="0">
                        <a:solidFill>
                          <a:sysClr val="windowText" lastClr="000000"/>
                        </a:solidFill>
                      </a:endParaRPr>
                    </a:p>
                  </a:txBody>
                  <a:tcPr marL="50800" marR="50800" marT="38100" marB="38100" anchor="ctr">
                    <a:solidFill>
                      <a:schemeClr val="bg1"/>
                    </a:solidFill>
                  </a:tcPr>
                </a:tc>
                <a:tc>
                  <a:txBody>
                    <a:bodyPr/>
                    <a:lstStyle/>
                    <a:p>
                      <a:r>
                        <a:rPr lang="zh-TW" altLang="en-US" sz="1200" dirty="0" smtClean="0"/>
                        <a:t>商品價格</a:t>
                      </a:r>
                      <a:endParaRPr lang="zh-TW" altLang="en-US" sz="1200" dirty="0">
                        <a:solidFill>
                          <a:sysClr val="windowText" lastClr="000000"/>
                        </a:solidFill>
                      </a:endParaRPr>
                    </a:p>
                  </a:txBody>
                  <a:tcPr marL="50800" marR="50800" marT="38100" marB="38100" anchor="ctr">
                    <a:solidFill>
                      <a:schemeClr val="bg1"/>
                    </a:solidFill>
                  </a:tcPr>
                </a:tc>
                <a:tc>
                  <a:txBody>
                    <a:bodyPr/>
                    <a:lstStyle/>
                    <a:p>
                      <a:r>
                        <a:rPr lang="zh-TW" altLang="en-US" sz="1200" dirty="0" smtClean="0"/>
                        <a:t>商品地點</a:t>
                      </a:r>
                      <a:endParaRPr lang="zh-TW" altLang="en-US" sz="1200" dirty="0">
                        <a:solidFill>
                          <a:sysClr val="windowText" lastClr="000000"/>
                        </a:solidFill>
                      </a:endParaRPr>
                    </a:p>
                  </a:txBody>
                  <a:tcPr marL="50800" marR="50800" marT="38100" marB="38100" anchor="ctr">
                    <a:solidFill>
                      <a:schemeClr val="bg1"/>
                    </a:solidFill>
                  </a:tcPr>
                </a:tc>
                <a:tc>
                  <a:txBody>
                    <a:bodyPr/>
                    <a:lstStyle/>
                    <a:p>
                      <a:r>
                        <a:rPr lang="zh-TW" altLang="en-US" sz="1200" dirty="0" smtClean="0"/>
                        <a:t>商品運送方式</a:t>
                      </a:r>
                      <a:endParaRPr lang="zh-TW" altLang="en-US" sz="1200" dirty="0">
                        <a:solidFill>
                          <a:sysClr val="windowText" lastClr="000000"/>
                        </a:solidFill>
                      </a:endParaRPr>
                    </a:p>
                  </a:txBody>
                  <a:tcPr marL="50800" marR="50800" marT="38100" marB="38100" anchor="ctr">
                    <a:solidFill>
                      <a:schemeClr val="bg1"/>
                    </a:solidFill>
                  </a:tcPr>
                </a:tc>
                <a:tc>
                  <a:txBody>
                    <a:bodyPr/>
                    <a:lstStyle/>
                    <a:p>
                      <a:r>
                        <a:rPr lang="zh-TW" altLang="en-US" sz="1200" dirty="0" smtClean="0"/>
                        <a:t>上架方式</a:t>
                      </a:r>
                      <a:endParaRPr lang="zh-TW" altLang="en-US" sz="1200" dirty="0">
                        <a:solidFill>
                          <a:sysClr val="windowText" lastClr="000000"/>
                        </a:solidFill>
                      </a:endParaRPr>
                    </a:p>
                  </a:txBody>
                  <a:tcPr marL="50800" marR="50800" marT="38100" marB="38100" anchor="ctr">
                    <a:solidFill>
                      <a:schemeClr val="bg1"/>
                    </a:solidFill>
                  </a:tcPr>
                </a:tc>
                <a:tc>
                  <a:txBody>
                    <a:bodyPr/>
                    <a:lstStyle/>
                    <a:p>
                      <a:r>
                        <a:rPr lang="zh-TW" altLang="en-US" sz="1200" dirty="0" smtClean="0"/>
                        <a:t>使用者帳號</a:t>
                      </a:r>
                      <a:endParaRPr lang="zh-TW" altLang="en-US" sz="1200" dirty="0">
                        <a:solidFill>
                          <a:sysClr val="windowText" lastClr="000000"/>
                        </a:solidFill>
                      </a:endParaRPr>
                    </a:p>
                  </a:txBody>
                  <a:tcPr marL="50800" marR="50800" marT="38100" marB="38100" anchor="ctr">
                    <a:solidFill>
                      <a:schemeClr val="bg1"/>
                    </a:solidFill>
                  </a:tcPr>
                </a:tc>
                <a:tc>
                  <a:txBody>
                    <a:bodyPr/>
                    <a:lstStyle/>
                    <a:p>
                      <a:r>
                        <a:rPr lang="zh-TW" altLang="en-US" sz="1200" dirty="0" smtClean="0"/>
                        <a:t>有無認證</a:t>
                      </a:r>
                      <a:endParaRPr lang="zh-TW" altLang="en-US" sz="1200" dirty="0">
                        <a:solidFill>
                          <a:sysClr val="windowText" lastClr="000000"/>
                        </a:solidFill>
                      </a:endParaRPr>
                    </a:p>
                  </a:txBody>
                  <a:tcPr marL="50800" marR="50800" marT="38100" marB="38100" anchor="ctr">
                    <a:solidFill>
                      <a:schemeClr val="bg1"/>
                    </a:solidFill>
                  </a:tcPr>
                </a:tc>
                <a:tc>
                  <a:txBody>
                    <a:bodyPr/>
                    <a:lstStyle/>
                    <a:p>
                      <a:r>
                        <a:rPr lang="en-US" altLang="zh-TW" sz="1200" dirty="0" err="1" smtClean="0"/>
                        <a:t>ip</a:t>
                      </a:r>
                      <a:endParaRPr lang="zh-TW" altLang="en-US" sz="1200" dirty="0">
                        <a:solidFill>
                          <a:sysClr val="windowText" lastClr="000000"/>
                        </a:solidFill>
                      </a:endParaRPr>
                    </a:p>
                  </a:txBody>
                  <a:tcPr marL="50800" marR="50800" marT="38100" marB="38100" anchor="ctr">
                    <a:solidFill>
                      <a:schemeClr val="bg1"/>
                    </a:solidFill>
                  </a:tcPr>
                </a:tc>
                <a:tc>
                  <a:txBody>
                    <a:bodyPr/>
                    <a:lstStyle/>
                    <a:p>
                      <a:r>
                        <a:rPr lang="zh-TW" altLang="en-US" sz="1200" dirty="0" smtClean="0"/>
                        <a:t>上次上架日期</a:t>
                      </a:r>
                      <a:endParaRPr lang="zh-TW" altLang="en-US" sz="1200" dirty="0">
                        <a:solidFill>
                          <a:sysClr val="windowText" lastClr="000000"/>
                        </a:solidFill>
                      </a:endParaRPr>
                    </a:p>
                  </a:txBody>
                  <a:tcPr marL="121920" marR="121920">
                    <a:solidFill>
                      <a:schemeClr val="bg1"/>
                    </a:solidFill>
                  </a:tcPr>
                </a:tc>
                <a:tc>
                  <a:txBody>
                    <a:bodyPr/>
                    <a:lstStyle/>
                    <a:p>
                      <a:r>
                        <a:rPr lang="zh-TW" altLang="en-US" sz="1200" dirty="0" smtClean="0"/>
                        <a:t>是否第一次上架</a:t>
                      </a:r>
                      <a:endParaRPr lang="zh-TW" altLang="en-US" sz="1200" dirty="0">
                        <a:solidFill>
                          <a:sysClr val="windowText" lastClr="000000"/>
                        </a:solidFill>
                      </a:endParaRPr>
                    </a:p>
                  </a:txBody>
                  <a:tcPr marL="121920" marR="121920">
                    <a:solidFill>
                      <a:schemeClr val="bg1"/>
                    </a:solidFill>
                  </a:tcPr>
                </a:tc>
              </a:tr>
              <a:tr h="643640">
                <a:tc>
                  <a:txBody>
                    <a:bodyPr/>
                    <a:lstStyle/>
                    <a:p>
                      <a:pPr algn="l" fontAlgn="ctr"/>
                      <a:r>
                        <a:rPr lang="en-US" altLang="zh-TW" sz="1200">
                          <a:effectLst/>
                        </a:rPr>
                        <a:t>1467043200</a:t>
                      </a:r>
                    </a:p>
                  </a:txBody>
                  <a:tcPr marL="50800" marR="50800" marT="38100" marB="38100" anchor="ctr">
                    <a:solidFill>
                      <a:schemeClr val="bg1"/>
                    </a:solidFill>
                  </a:tcPr>
                </a:tc>
                <a:tc>
                  <a:txBody>
                    <a:bodyPr/>
                    <a:lstStyle/>
                    <a:p>
                      <a:pPr algn="l" fontAlgn="ctr"/>
                      <a:r>
                        <a:rPr lang="zh-TW" altLang="en-US" sz="1200" dirty="0" smtClean="0">
                          <a:effectLst/>
                        </a:rPr>
                        <a:t>生活、居家</a:t>
                      </a:r>
                      <a:endParaRPr lang="en-US" altLang="zh-TW" sz="1200" dirty="0">
                        <a:effectLst/>
                      </a:endParaRPr>
                    </a:p>
                  </a:txBody>
                  <a:tcPr marL="50800" marR="50800" marT="38100" marB="38100" anchor="ctr">
                    <a:solidFill>
                      <a:schemeClr val="bg1"/>
                    </a:solidFill>
                  </a:tcPr>
                </a:tc>
                <a:tc>
                  <a:txBody>
                    <a:bodyPr/>
                    <a:lstStyle/>
                    <a:p>
                      <a:pPr algn="ctr" fontAlgn="ctr"/>
                      <a:r>
                        <a:rPr lang="en-US" altLang="zh-TW" sz="1200" dirty="0">
                          <a:effectLst/>
                        </a:rPr>
                        <a:t>999</a:t>
                      </a:r>
                    </a:p>
                  </a:txBody>
                  <a:tcPr marL="50800" marR="50800" marT="38100" marB="38100" anchor="ctr">
                    <a:solidFill>
                      <a:schemeClr val="bg1"/>
                    </a:solidFill>
                  </a:tcPr>
                </a:tc>
                <a:tc>
                  <a:txBody>
                    <a:bodyPr/>
                    <a:lstStyle/>
                    <a:p>
                      <a:pPr algn="l" fontAlgn="ctr"/>
                      <a:r>
                        <a:rPr lang="zh-TW" altLang="en-US" sz="1200" dirty="0" smtClean="0">
                          <a:effectLst/>
                        </a:rPr>
                        <a:t>信用卡</a:t>
                      </a:r>
                      <a:endParaRPr lang="en-US" sz="1200" dirty="0">
                        <a:effectLst/>
                      </a:endParaRPr>
                    </a:p>
                  </a:txBody>
                  <a:tcPr marL="50800" marR="50800" marT="38100" marB="38100" anchor="ctr">
                    <a:solidFill>
                      <a:schemeClr val="bg1"/>
                    </a:solidFill>
                  </a:tcPr>
                </a:tc>
                <a:tc>
                  <a:txBody>
                    <a:bodyPr/>
                    <a:lstStyle/>
                    <a:p>
                      <a:pPr algn="l" fontAlgn="ctr"/>
                      <a:r>
                        <a:rPr lang="en-US" altLang="zh-TW" sz="1200" dirty="0">
                          <a:effectLst/>
                        </a:rPr>
                        <a:t>520</a:t>
                      </a:r>
                    </a:p>
                  </a:txBody>
                  <a:tcPr marL="50800" marR="50800" marT="38100" marB="38100" anchor="ctr">
                    <a:solidFill>
                      <a:schemeClr val="bg1"/>
                    </a:solidFill>
                  </a:tcPr>
                </a:tc>
                <a:tc>
                  <a:txBody>
                    <a:bodyPr/>
                    <a:lstStyle/>
                    <a:p>
                      <a:pPr algn="l" fontAlgn="ctr"/>
                      <a:r>
                        <a:rPr lang="zh-TW" altLang="en-US" sz="1200" dirty="0" smtClean="0">
                          <a:effectLst/>
                        </a:rPr>
                        <a:t>台南市</a:t>
                      </a:r>
                      <a:endParaRPr lang="zh-TW" altLang="en-US" sz="1200" dirty="0">
                        <a:effectLst/>
                      </a:endParaRPr>
                    </a:p>
                  </a:txBody>
                  <a:tcPr marL="50800" marR="50800" marT="38100" marB="38100" anchor="ctr">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200" dirty="0" smtClean="0">
                          <a:effectLst/>
                        </a:rPr>
                        <a:t>7-11</a:t>
                      </a:r>
                      <a:r>
                        <a:rPr lang="zh-TW" altLang="en-US" sz="1200" dirty="0" smtClean="0">
                          <a:effectLst/>
                        </a:rPr>
                        <a:t>取貨</a:t>
                      </a:r>
                      <a:endParaRPr lang="en-US" altLang="zh-TW" sz="1200" dirty="0" smtClean="0">
                        <a:effectLst/>
                      </a:endParaRPr>
                    </a:p>
                  </a:txBody>
                  <a:tcPr marL="50800" marR="50800" marT="38100" marB="38100" anchor="ctr">
                    <a:solidFill>
                      <a:schemeClr val="bg1"/>
                    </a:solidFill>
                  </a:tcPr>
                </a:tc>
                <a:tc>
                  <a:txBody>
                    <a:bodyPr/>
                    <a:lstStyle/>
                    <a:p>
                      <a:pPr algn="l" fontAlgn="ctr"/>
                      <a:r>
                        <a:rPr lang="zh-TW" altLang="en-US" sz="1200" dirty="0" smtClean="0">
                          <a:effectLst/>
                        </a:rPr>
                        <a:t>單品上架</a:t>
                      </a:r>
                      <a:endParaRPr lang="en-US" sz="1200" dirty="0">
                        <a:effectLst/>
                      </a:endParaRPr>
                    </a:p>
                  </a:txBody>
                  <a:tcPr marL="50800" marR="50800" marT="38100" marB="38100" anchor="ctr">
                    <a:solidFill>
                      <a:schemeClr val="bg1"/>
                    </a:solidFill>
                  </a:tcPr>
                </a:tc>
                <a:tc>
                  <a:txBody>
                    <a:bodyPr/>
                    <a:lstStyle/>
                    <a:p>
                      <a:pPr algn="l" fontAlgn="ctr"/>
                      <a:r>
                        <a:rPr lang="en-US" sz="1200" dirty="0" err="1" smtClean="0">
                          <a:effectLst/>
                        </a:rPr>
                        <a:t>xxxxx</a:t>
                      </a:r>
                      <a:endParaRPr lang="en-US" sz="1200" dirty="0">
                        <a:effectLst/>
                      </a:endParaRPr>
                    </a:p>
                  </a:txBody>
                  <a:tcPr marL="50800" marR="50800" marT="38100" marB="38100" anchor="ctr">
                    <a:solidFill>
                      <a:schemeClr val="bg1"/>
                    </a:solidFill>
                  </a:tcPr>
                </a:tc>
                <a:tc>
                  <a:txBody>
                    <a:bodyPr/>
                    <a:lstStyle/>
                    <a:p>
                      <a:pPr algn="l" fontAlgn="ctr"/>
                      <a:r>
                        <a:rPr lang="zh-TW" altLang="en-US" sz="1200" dirty="0" smtClean="0">
                          <a:effectLst/>
                        </a:rPr>
                        <a:t>有</a:t>
                      </a:r>
                      <a:endParaRPr lang="en-US" altLang="zh-TW" sz="1200" dirty="0">
                        <a:effectLst/>
                      </a:endParaRPr>
                    </a:p>
                  </a:txBody>
                  <a:tcPr marL="50800" marR="50800" marT="38100" marB="38100" anchor="ctr">
                    <a:solidFill>
                      <a:schemeClr val="bg1"/>
                    </a:solidFill>
                  </a:tcPr>
                </a:tc>
                <a:tc>
                  <a:txBody>
                    <a:bodyPr/>
                    <a:lstStyle/>
                    <a:p>
                      <a:pPr algn="l" fontAlgn="ctr"/>
                      <a:r>
                        <a:rPr lang="en-US" altLang="zh-TW" sz="1200" dirty="0" err="1" smtClean="0">
                          <a:effectLst/>
                        </a:rPr>
                        <a:t>xxx.xx.xxx.xxx</a:t>
                      </a:r>
                      <a:endParaRPr lang="en-US" altLang="zh-TW" sz="1200" dirty="0">
                        <a:effectLst/>
                      </a:endParaRPr>
                    </a:p>
                  </a:txBody>
                  <a:tcPr marL="50800" marR="50800" marT="38100" marB="38100" anchor="ctr">
                    <a:solidFill>
                      <a:schemeClr val="bg1"/>
                    </a:solidFill>
                  </a:tcPr>
                </a:tc>
                <a:tc>
                  <a:txBody>
                    <a:bodyPr/>
                    <a:lstStyle/>
                    <a:p>
                      <a:pPr algn="l" fontAlgn="ctr"/>
                      <a:r>
                        <a:rPr lang="en-US" altLang="zh-TW" sz="1200">
                          <a:effectLst/>
                        </a:rPr>
                        <a:t>2016-06-27 23:59:59</a:t>
                      </a:r>
                    </a:p>
                  </a:txBody>
                  <a:tcPr marL="50800" marR="50800" marT="38100" marB="38100" anchor="ctr">
                    <a:solidFill>
                      <a:schemeClr val="bg1"/>
                    </a:solidFill>
                  </a:tcPr>
                </a:tc>
                <a:tc>
                  <a:txBody>
                    <a:bodyPr/>
                    <a:lstStyle/>
                    <a:p>
                      <a:pPr algn="l" fontAlgn="ctr"/>
                      <a:r>
                        <a:rPr lang="en-US" sz="1200">
                          <a:effectLst/>
                        </a:rPr>
                        <a:t>N</a:t>
                      </a:r>
                    </a:p>
                  </a:txBody>
                  <a:tcPr marL="50800" marR="50800" marT="38100" marB="38100" anchor="ctr">
                    <a:solidFill>
                      <a:schemeClr val="bg1"/>
                    </a:solidFill>
                  </a:tcPr>
                </a:tc>
              </a:tr>
              <a:tr h="643640">
                <a:tc>
                  <a:txBody>
                    <a:bodyPr/>
                    <a:lstStyle/>
                    <a:p>
                      <a:pPr algn="l" fontAlgn="ctr"/>
                      <a:r>
                        <a:rPr lang="en-US" altLang="zh-TW" sz="1200">
                          <a:effectLst/>
                        </a:rPr>
                        <a:t>1467043200</a:t>
                      </a:r>
                    </a:p>
                  </a:txBody>
                  <a:tcPr marL="50800" marR="50800" marT="38100" marB="38100" anchor="ctr">
                    <a:solidFill>
                      <a:schemeClr val="bg1"/>
                    </a:solidFill>
                  </a:tcPr>
                </a:tc>
                <a:tc>
                  <a:txBody>
                    <a:bodyPr/>
                    <a:lstStyle/>
                    <a:p>
                      <a:pPr algn="l" fontAlgn="ctr"/>
                      <a:r>
                        <a:rPr lang="zh-TW" altLang="en-US" sz="1200" dirty="0" smtClean="0">
                          <a:effectLst/>
                        </a:rPr>
                        <a:t>手機、通訊</a:t>
                      </a:r>
                      <a:endParaRPr lang="en-US" altLang="zh-TW" sz="1200" dirty="0">
                        <a:effectLst/>
                      </a:endParaRPr>
                    </a:p>
                  </a:txBody>
                  <a:tcPr marL="50800" marR="50800" marT="38100" marB="38100" anchor="ctr">
                    <a:solidFill>
                      <a:schemeClr val="bg1"/>
                    </a:solidFill>
                  </a:tcPr>
                </a:tc>
                <a:tc>
                  <a:txBody>
                    <a:bodyPr/>
                    <a:lstStyle/>
                    <a:p>
                      <a:pPr algn="ctr" fontAlgn="ctr"/>
                      <a:r>
                        <a:rPr lang="en-US" altLang="zh-TW" sz="1200" dirty="0">
                          <a:effectLst/>
                        </a:rPr>
                        <a:t>999</a:t>
                      </a:r>
                    </a:p>
                  </a:txBody>
                  <a:tcPr marL="50800" marR="50800" marT="38100" marB="38100" anchor="ctr">
                    <a:solidFill>
                      <a:schemeClr val="bg1"/>
                    </a:solidFill>
                  </a:tcPr>
                </a:tc>
                <a:tc>
                  <a:txBody>
                    <a:bodyPr/>
                    <a:lstStyle/>
                    <a:p>
                      <a:pPr algn="l" fontAlgn="ctr"/>
                      <a:r>
                        <a:rPr lang="zh-TW" altLang="en-US" sz="1200" dirty="0" smtClean="0">
                          <a:effectLst/>
                        </a:rPr>
                        <a:t>支付連</a:t>
                      </a:r>
                      <a:endParaRPr lang="en-US" sz="1200" dirty="0">
                        <a:effectLst/>
                      </a:endParaRPr>
                    </a:p>
                  </a:txBody>
                  <a:tcPr marL="50800" marR="50800" marT="38100" marB="38100" anchor="ctr">
                    <a:solidFill>
                      <a:schemeClr val="bg1"/>
                    </a:solidFill>
                  </a:tcPr>
                </a:tc>
                <a:tc>
                  <a:txBody>
                    <a:bodyPr/>
                    <a:lstStyle/>
                    <a:p>
                      <a:pPr algn="l" fontAlgn="ctr"/>
                      <a:r>
                        <a:rPr lang="en-US" altLang="zh-TW" sz="1200">
                          <a:effectLst/>
                        </a:rPr>
                        <a:t>1461</a:t>
                      </a:r>
                    </a:p>
                  </a:txBody>
                  <a:tcPr marL="50800" marR="50800" marT="38100" marB="38100" anchor="ctr">
                    <a:solidFill>
                      <a:schemeClr val="bg1"/>
                    </a:solidFill>
                  </a:tcPr>
                </a:tc>
                <a:tc>
                  <a:txBody>
                    <a:bodyPr/>
                    <a:lstStyle/>
                    <a:p>
                      <a:pPr algn="l" fontAlgn="ctr"/>
                      <a:r>
                        <a:rPr lang="zh-TW" altLang="en-US" sz="1200">
                          <a:effectLst/>
                        </a:rPr>
                        <a:t>台北市</a:t>
                      </a:r>
                    </a:p>
                  </a:txBody>
                  <a:tcPr marL="50800" marR="50800" marT="38100" marB="38100" anchor="ctr">
                    <a:solidFill>
                      <a:schemeClr val="bg1"/>
                    </a:solidFill>
                  </a:tcPr>
                </a:tc>
                <a:tc>
                  <a:txBody>
                    <a:bodyPr/>
                    <a:lstStyle/>
                    <a:p>
                      <a:pPr algn="l" fontAlgn="ctr"/>
                      <a:r>
                        <a:rPr lang="en-US" altLang="zh-TW" sz="1200" dirty="0" smtClean="0">
                          <a:effectLst/>
                        </a:rPr>
                        <a:t>7-11</a:t>
                      </a:r>
                      <a:r>
                        <a:rPr lang="zh-TW" altLang="en-US" sz="1200" dirty="0" smtClean="0">
                          <a:effectLst/>
                        </a:rPr>
                        <a:t>取貨</a:t>
                      </a:r>
                      <a:endParaRPr lang="en-US" sz="1200" dirty="0">
                        <a:effectLst/>
                      </a:endParaRPr>
                    </a:p>
                  </a:txBody>
                  <a:tcPr marL="50800" marR="50800" marT="38100" marB="38100" anchor="ctr">
                    <a:solidFill>
                      <a:schemeClr val="bg1"/>
                    </a:solidFill>
                  </a:tcPr>
                </a:tc>
                <a:tc>
                  <a:txBody>
                    <a:bodyPr/>
                    <a:lstStyle/>
                    <a:p>
                      <a:pPr algn="l" fontAlgn="ctr"/>
                      <a:r>
                        <a:rPr lang="zh-TW" altLang="en-US" sz="1200" dirty="0" smtClean="0">
                          <a:effectLst/>
                        </a:rPr>
                        <a:t>單品上架</a:t>
                      </a:r>
                      <a:endParaRPr lang="en-US" sz="1200" dirty="0">
                        <a:effectLst/>
                      </a:endParaRPr>
                    </a:p>
                  </a:txBody>
                  <a:tcPr marL="50800" marR="50800" marT="38100" marB="38100" anchor="ctr">
                    <a:solidFill>
                      <a:schemeClr val="bg1"/>
                    </a:solidFill>
                  </a:tcPr>
                </a:tc>
                <a:tc>
                  <a:txBody>
                    <a:bodyPr/>
                    <a:lstStyle/>
                    <a:p>
                      <a:pPr algn="l" fontAlgn="ctr"/>
                      <a:r>
                        <a:rPr lang="en-US" sz="1200" dirty="0" err="1" smtClean="0">
                          <a:effectLst/>
                        </a:rPr>
                        <a:t>xxxxxxx</a:t>
                      </a:r>
                      <a:endParaRPr lang="en-US" sz="1200" dirty="0">
                        <a:effectLst/>
                      </a:endParaRPr>
                    </a:p>
                  </a:txBody>
                  <a:tcPr marL="50800" marR="50800" marT="38100" marB="38100" anchor="ctr">
                    <a:solidFill>
                      <a:schemeClr val="bg1"/>
                    </a:solidFill>
                  </a:tcPr>
                </a:tc>
                <a:tc>
                  <a:txBody>
                    <a:bodyPr/>
                    <a:lstStyle/>
                    <a:p>
                      <a:pPr algn="l" fontAlgn="ctr"/>
                      <a:r>
                        <a:rPr lang="zh-TW" altLang="en-US" sz="1200" dirty="0" smtClean="0">
                          <a:effectLst/>
                        </a:rPr>
                        <a:t>無</a:t>
                      </a:r>
                      <a:endParaRPr lang="en-US" altLang="zh-TW" sz="1200" dirty="0">
                        <a:effectLst/>
                      </a:endParaRPr>
                    </a:p>
                  </a:txBody>
                  <a:tcPr marL="50800" marR="50800" marT="38100" marB="38100" anchor="ctr">
                    <a:solidFill>
                      <a:schemeClr val="bg1"/>
                    </a:solidFill>
                  </a:tcPr>
                </a:tc>
                <a:tc>
                  <a:txBody>
                    <a:bodyPr/>
                    <a:lstStyle/>
                    <a:p>
                      <a:pPr algn="l" fontAlgn="ctr"/>
                      <a:r>
                        <a:rPr lang="en-US" altLang="zh-TW" sz="1200" dirty="0" err="1" smtClean="0">
                          <a:effectLst/>
                        </a:rPr>
                        <a:t>xxx.xx.xxx.xxx</a:t>
                      </a:r>
                      <a:endParaRPr lang="en-US" altLang="zh-TW" sz="1200" dirty="0">
                        <a:effectLst/>
                      </a:endParaRPr>
                    </a:p>
                  </a:txBody>
                  <a:tcPr marL="50800" marR="50800" marT="38100" marB="38100" anchor="ctr">
                    <a:solidFill>
                      <a:schemeClr val="bg1"/>
                    </a:solidFill>
                  </a:tcPr>
                </a:tc>
                <a:tc>
                  <a:txBody>
                    <a:bodyPr/>
                    <a:lstStyle/>
                    <a:p>
                      <a:pPr algn="l" fontAlgn="ctr"/>
                      <a:r>
                        <a:rPr lang="en-US" altLang="zh-TW" sz="1200">
                          <a:effectLst/>
                        </a:rPr>
                        <a:t>2016-06-27 23:59:59</a:t>
                      </a:r>
                    </a:p>
                  </a:txBody>
                  <a:tcPr marL="50800" marR="50800" marT="38100" marB="38100" anchor="ctr">
                    <a:solidFill>
                      <a:schemeClr val="bg1"/>
                    </a:solidFill>
                  </a:tcPr>
                </a:tc>
                <a:tc>
                  <a:txBody>
                    <a:bodyPr/>
                    <a:lstStyle/>
                    <a:p>
                      <a:pPr algn="l" fontAlgn="ctr"/>
                      <a:r>
                        <a:rPr lang="en-US" sz="1200">
                          <a:effectLst/>
                        </a:rPr>
                        <a:t>N</a:t>
                      </a:r>
                    </a:p>
                  </a:txBody>
                  <a:tcPr marL="50800" marR="50800" marT="38100" marB="38100" anchor="ctr">
                    <a:solidFill>
                      <a:schemeClr val="bg1"/>
                    </a:solidFill>
                  </a:tcPr>
                </a:tc>
              </a:tr>
              <a:tr h="964861">
                <a:tc>
                  <a:txBody>
                    <a:bodyPr/>
                    <a:lstStyle/>
                    <a:p>
                      <a:pPr algn="l" fontAlgn="ctr"/>
                      <a:r>
                        <a:rPr lang="en-US" altLang="zh-TW" sz="1200">
                          <a:effectLst/>
                        </a:rPr>
                        <a:t>1467043200</a:t>
                      </a:r>
                    </a:p>
                  </a:txBody>
                  <a:tcPr marL="50800" marR="50800" marT="38100" marB="38100" anchor="ctr">
                    <a:solidFill>
                      <a:schemeClr val="bg1"/>
                    </a:solidFill>
                  </a:tcPr>
                </a:tc>
                <a:tc>
                  <a:txBody>
                    <a:bodyPr/>
                    <a:lstStyle/>
                    <a:p>
                      <a:pPr algn="l" fontAlgn="ctr"/>
                      <a:r>
                        <a:rPr lang="zh-TW" altLang="en-US" sz="1200" dirty="0" smtClean="0">
                          <a:effectLst/>
                        </a:rPr>
                        <a:t>休閒旅遊</a:t>
                      </a:r>
                      <a:endParaRPr lang="en-US" altLang="zh-TW" sz="1200" dirty="0">
                        <a:effectLst/>
                      </a:endParaRPr>
                    </a:p>
                  </a:txBody>
                  <a:tcPr marL="50800" marR="50800" marT="38100" marB="38100" anchor="ctr">
                    <a:solidFill>
                      <a:schemeClr val="bg1"/>
                    </a:solidFill>
                  </a:tcPr>
                </a:tc>
                <a:tc>
                  <a:txBody>
                    <a:bodyPr/>
                    <a:lstStyle/>
                    <a:p>
                      <a:pPr algn="ctr" fontAlgn="ctr"/>
                      <a:r>
                        <a:rPr lang="en-US" altLang="zh-TW" sz="1200" dirty="0">
                          <a:effectLst/>
                        </a:rPr>
                        <a:t>50</a:t>
                      </a:r>
                    </a:p>
                  </a:txBody>
                  <a:tcPr marL="50800" marR="50800" marT="38100" marB="38100" anchor="ctr">
                    <a:solidFill>
                      <a:schemeClr val="bg1"/>
                    </a:solidFill>
                  </a:tcPr>
                </a:tc>
                <a:tc>
                  <a:txBody>
                    <a:bodyPr/>
                    <a:lstStyle/>
                    <a:p>
                      <a:pPr algn="l" fontAlgn="ctr"/>
                      <a:r>
                        <a:rPr lang="zh-TW" altLang="en-US" sz="1200" dirty="0" smtClean="0">
                          <a:effectLst/>
                        </a:rPr>
                        <a:t>貨到付款</a:t>
                      </a:r>
                      <a:endParaRPr lang="en-US" sz="1200" dirty="0">
                        <a:effectLst/>
                      </a:endParaRPr>
                    </a:p>
                  </a:txBody>
                  <a:tcPr marL="50800" marR="50800" marT="38100" marB="38100" anchor="ctr">
                    <a:solidFill>
                      <a:schemeClr val="bg1"/>
                    </a:solidFill>
                  </a:tcPr>
                </a:tc>
                <a:tc>
                  <a:txBody>
                    <a:bodyPr/>
                    <a:lstStyle/>
                    <a:p>
                      <a:pPr algn="l" fontAlgn="ctr"/>
                      <a:r>
                        <a:rPr lang="en-US" altLang="zh-TW" sz="1200" dirty="0">
                          <a:effectLst/>
                        </a:rPr>
                        <a:t>19</a:t>
                      </a:r>
                    </a:p>
                  </a:txBody>
                  <a:tcPr marL="50800" marR="50800" marT="38100" marB="38100" anchor="ctr">
                    <a:solidFill>
                      <a:schemeClr val="bg1"/>
                    </a:solidFill>
                  </a:tcPr>
                </a:tc>
                <a:tc>
                  <a:txBody>
                    <a:bodyPr/>
                    <a:lstStyle/>
                    <a:p>
                      <a:pPr algn="l" fontAlgn="ctr"/>
                      <a:r>
                        <a:rPr lang="zh-TW" altLang="en-US" sz="1200">
                          <a:effectLst/>
                        </a:rPr>
                        <a:t>台南市</a:t>
                      </a:r>
                    </a:p>
                  </a:txBody>
                  <a:tcPr marL="50800" marR="50800" marT="38100" marB="38100" anchor="ctr">
                    <a:solidFill>
                      <a:schemeClr val="bg1"/>
                    </a:solidFill>
                  </a:tcPr>
                </a:tc>
                <a:tc>
                  <a:txBody>
                    <a:bodyPr/>
                    <a:lstStyle/>
                    <a:p>
                      <a:pPr algn="l" fontAlgn="ctr"/>
                      <a:r>
                        <a:rPr lang="zh-TW" altLang="en-US" sz="1200" dirty="0" smtClean="0">
                          <a:effectLst/>
                        </a:rPr>
                        <a:t>貨到付款</a:t>
                      </a:r>
                      <a:endParaRPr lang="en-US" sz="1200" dirty="0">
                        <a:effectLst/>
                      </a:endParaRPr>
                    </a:p>
                  </a:txBody>
                  <a:tcPr marL="50800" marR="50800" marT="38100" marB="38100" anchor="ctr">
                    <a:solidFill>
                      <a:schemeClr val="bg1"/>
                    </a:solidFill>
                  </a:tcPr>
                </a:tc>
                <a:tc>
                  <a:txBody>
                    <a:bodyPr/>
                    <a:lstStyle/>
                    <a:p>
                      <a:pPr algn="l" fontAlgn="ctr"/>
                      <a:r>
                        <a:rPr lang="zh-TW" altLang="en-US" sz="1200" dirty="0" smtClean="0">
                          <a:effectLst/>
                        </a:rPr>
                        <a:t>單品上架</a:t>
                      </a:r>
                      <a:endParaRPr lang="en-US" sz="1200" dirty="0">
                        <a:effectLst/>
                      </a:endParaRPr>
                    </a:p>
                  </a:txBody>
                  <a:tcPr marL="50800" marR="50800" marT="38100" marB="38100" anchor="ctr">
                    <a:solidFill>
                      <a:schemeClr val="bg1"/>
                    </a:solidFill>
                  </a:tcPr>
                </a:tc>
                <a:tc>
                  <a:txBody>
                    <a:bodyPr/>
                    <a:lstStyle/>
                    <a:p>
                      <a:pPr algn="l" fontAlgn="ctr"/>
                      <a:r>
                        <a:rPr lang="en-US" sz="1200" dirty="0" smtClean="0">
                          <a:effectLst/>
                        </a:rPr>
                        <a:t>xxx</a:t>
                      </a:r>
                      <a:endParaRPr lang="en-US" sz="1200" dirty="0">
                        <a:effectLst/>
                      </a:endParaRPr>
                    </a:p>
                  </a:txBody>
                  <a:tcPr marL="50800" marR="50800" marT="38100" marB="38100" anchor="ctr">
                    <a:solidFill>
                      <a:schemeClr val="bg1"/>
                    </a:solidFill>
                  </a:tcPr>
                </a:tc>
                <a:tc>
                  <a:txBody>
                    <a:bodyPr/>
                    <a:lstStyle/>
                    <a:p>
                      <a:pPr algn="l" fontAlgn="ctr"/>
                      <a:r>
                        <a:rPr lang="zh-TW" altLang="en-US" sz="1200" dirty="0" smtClean="0">
                          <a:effectLst/>
                        </a:rPr>
                        <a:t>有</a:t>
                      </a:r>
                      <a:endParaRPr lang="en-US" altLang="zh-TW" sz="1200" dirty="0">
                        <a:effectLst/>
                      </a:endParaRPr>
                    </a:p>
                  </a:txBody>
                  <a:tcPr marL="50800" marR="50800" marT="38100" marB="38100" anchor="ctr">
                    <a:solidFill>
                      <a:schemeClr val="bg1"/>
                    </a:solidFill>
                  </a:tcPr>
                </a:tc>
                <a:tc>
                  <a:txBody>
                    <a:bodyPr/>
                    <a:lstStyle/>
                    <a:p>
                      <a:pPr algn="l" fontAlgn="ctr"/>
                      <a:r>
                        <a:rPr lang="en-US" altLang="zh-TW" sz="1200" dirty="0" err="1" smtClean="0">
                          <a:effectLst/>
                        </a:rPr>
                        <a:t>xx.xxx.xxx.xxx</a:t>
                      </a:r>
                      <a:endParaRPr lang="en-US" altLang="zh-TW" sz="1200" dirty="0">
                        <a:effectLst/>
                      </a:endParaRPr>
                    </a:p>
                  </a:txBody>
                  <a:tcPr marL="50800" marR="50800" marT="38100" marB="38100" anchor="ctr">
                    <a:solidFill>
                      <a:schemeClr val="bg1"/>
                    </a:solidFill>
                  </a:tcPr>
                </a:tc>
                <a:tc>
                  <a:txBody>
                    <a:bodyPr/>
                    <a:lstStyle/>
                    <a:p>
                      <a:pPr algn="l" fontAlgn="ctr"/>
                      <a:r>
                        <a:rPr lang="en-US" altLang="zh-TW" sz="1200" dirty="0">
                          <a:effectLst/>
                        </a:rPr>
                        <a:t>2016-06-27 23:59:23</a:t>
                      </a:r>
                    </a:p>
                  </a:txBody>
                  <a:tcPr marL="50800" marR="50800" marT="38100" marB="38100" anchor="ctr">
                    <a:solidFill>
                      <a:schemeClr val="bg1"/>
                    </a:solidFill>
                  </a:tcPr>
                </a:tc>
                <a:tc>
                  <a:txBody>
                    <a:bodyPr/>
                    <a:lstStyle/>
                    <a:p>
                      <a:pPr algn="l" fontAlgn="ctr"/>
                      <a:r>
                        <a:rPr lang="en-US" sz="1200" dirty="0">
                          <a:effectLst/>
                        </a:rPr>
                        <a:t>N</a:t>
                      </a:r>
                    </a:p>
                  </a:txBody>
                  <a:tcPr marL="50800" marR="50800" marT="38100" marB="38100" anchor="ctr">
                    <a:solidFill>
                      <a:schemeClr val="bg1"/>
                    </a:solidFill>
                  </a:tcPr>
                </a:tc>
              </a:tr>
            </a:tbl>
          </a:graphicData>
        </a:graphic>
      </p:graphicFrame>
    </p:spTree>
    <p:extLst>
      <p:ext uri="{BB962C8B-B14F-4D97-AF65-F5344CB8AC3E}">
        <p14:creationId xmlns:p14="http://schemas.microsoft.com/office/powerpoint/2010/main" val="2237379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9" y="0"/>
            <a:ext cx="12041312" cy="6858000"/>
          </a:xfrm>
          <a:prstGeom prst="rect">
            <a:avLst/>
          </a:prstGeom>
        </p:spPr>
      </p:pic>
    </p:spTree>
    <p:extLst>
      <p:ext uri="{BB962C8B-B14F-4D97-AF65-F5344CB8AC3E}">
        <p14:creationId xmlns:p14="http://schemas.microsoft.com/office/powerpoint/2010/main" val="35230300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91752"/>
            <a:ext cx="10972800" cy="1143000"/>
          </a:xfrm>
        </p:spPr>
        <p:txBody>
          <a:bodyPr>
            <a:normAutofit/>
          </a:bodyPr>
          <a:lstStyle/>
          <a:p>
            <a:r>
              <a:rPr lang="en-US" altLang="zh-TW" sz="5400" b="1" dirty="0" smtClean="0">
                <a:solidFill>
                  <a:schemeClr val="bg1"/>
                </a:solidFill>
                <a:latin typeface="Arial" panose="020B0604020202020204" pitchFamily="34" charset="0"/>
                <a:cs typeface="Arial" panose="020B0604020202020204" pitchFamily="34" charset="0"/>
              </a:rPr>
              <a:t>Leading Board</a:t>
            </a:r>
            <a:endParaRPr lang="zh-TW" altLang="en-US" sz="5400" b="1" dirty="0">
              <a:solidFill>
                <a:schemeClr val="bg1"/>
              </a:solidFill>
              <a:latin typeface="Arial" panose="020B0604020202020204" pitchFamily="34" charset="0"/>
              <a:cs typeface="Arial" panose="020B0604020202020204" pitchFamily="34" charset="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3053" y="1516837"/>
            <a:ext cx="10199306" cy="4846006"/>
          </a:xfrm>
        </p:spPr>
      </p:pic>
      <p:sp>
        <p:nvSpPr>
          <p:cNvPr id="3" name="矩形 2"/>
          <p:cNvSpPr/>
          <p:nvPr/>
        </p:nvSpPr>
        <p:spPr>
          <a:xfrm>
            <a:off x="2485022" y="1882588"/>
            <a:ext cx="1807284" cy="443215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2850804" y="1323185"/>
            <a:ext cx="898003" cy="584775"/>
          </a:xfrm>
          <a:prstGeom prst="rect">
            <a:avLst/>
          </a:prstGeom>
          <a:noFill/>
        </p:spPr>
        <p:txBody>
          <a:bodyPr wrap="none" rtlCol="0">
            <a:spAutoFit/>
          </a:bodyPr>
          <a:lstStyle/>
          <a:p>
            <a:r>
              <a:rPr lang="en-US" altLang="zh-TW" sz="3200" dirty="0" smtClean="0">
                <a:solidFill>
                  <a:srgbClr val="FF0000"/>
                </a:solidFill>
              </a:rPr>
              <a:t>AUC</a:t>
            </a:r>
            <a:endParaRPr lang="zh-TW" altLang="en-US" sz="3200" dirty="0">
              <a:solidFill>
                <a:srgbClr val="FF0000"/>
              </a:solidFill>
            </a:endParaRPr>
          </a:p>
        </p:txBody>
      </p:sp>
    </p:spTree>
    <p:extLst>
      <p:ext uri="{BB962C8B-B14F-4D97-AF65-F5344CB8AC3E}">
        <p14:creationId xmlns:p14="http://schemas.microsoft.com/office/powerpoint/2010/main" val="213284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81759" y="84358"/>
            <a:ext cx="10972800" cy="1143000"/>
          </a:xfrm>
        </p:spPr>
        <p:txBody>
          <a:bodyPr>
            <a:normAutofit/>
          </a:bodyPr>
          <a:lstStyle/>
          <a:p>
            <a:r>
              <a:rPr lang="en-US" altLang="zh-TW" sz="4800" b="1" dirty="0" smtClean="0">
                <a:solidFill>
                  <a:schemeClr val="bg1"/>
                </a:solidFill>
                <a:latin typeface="Arial" panose="020B0604020202020204" pitchFamily="34" charset="0"/>
                <a:ea typeface="微軟正黑體" panose="020B0604030504040204" pitchFamily="34" charset="-120"/>
                <a:cs typeface="Arial" panose="020B0604020202020204" pitchFamily="34" charset="0"/>
              </a:rPr>
              <a:t>Competition Results</a:t>
            </a:r>
            <a:endParaRPr lang="zh-TW" altLang="en-US" sz="48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 name="內容版面配置區 2"/>
          <p:cNvSpPr>
            <a:spLocks noGrp="1"/>
          </p:cNvSpPr>
          <p:nvPr>
            <p:ph idx="1"/>
          </p:nvPr>
        </p:nvSpPr>
        <p:spPr/>
        <p:txBody>
          <a:bodyPr/>
          <a:lstStyle/>
          <a:p>
            <a:r>
              <a:rPr lang="en-US" altLang="zh-TW" dirty="0" smtClean="0"/>
              <a:t>Model</a:t>
            </a:r>
          </a:p>
          <a:p>
            <a:pPr lvl="1"/>
            <a:r>
              <a:rPr lang="en-US" altLang="zh-TW" dirty="0" smtClean="0"/>
              <a:t>Logistic Regression </a:t>
            </a:r>
          </a:p>
          <a:p>
            <a:pPr lvl="1"/>
            <a:r>
              <a:rPr lang="en-US" altLang="zh-TW" dirty="0" smtClean="0"/>
              <a:t>SVM</a:t>
            </a:r>
          </a:p>
          <a:p>
            <a:pPr lvl="1"/>
            <a:r>
              <a:rPr lang="en-US" altLang="zh-TW" dirty="0" smtClean="0"/>
              <a:t>Gradient Boost Decision Tree</a:t>
            </a:r>
          </a:p>
          <a:p>
            <a:pPr lvl="1"/>
            <a:r>
              <a:rPr lang="en-US" altLang="zh-TW" dirty="0" smtClean="0"/>
              <a:t>Naïve Bayes</a:t>
            </a:r>
          </a:p>
          <a:p>
            <a:r>
              <a:rPr lang="en-US" altLang="zh-TW" dirty="0" smtClean="0"/>
              <a:t>Training </a:t>
            </a:r>
            <a:r>
              <a:rPr lang="en-US" altLang="zh-TW" dirty="0"/>
              <a:t>time: </a:t>
            </a:r>
            <a:r>
              <a:rPr lang="en-US" altLang="zh-TW" dirty="0" smtClean="0"/>
              <a:t>5~10 </a:t>
            </a:r>
            <a:r>
              <a:rPr lang="en-US" altLang="zh-TW" dirty="0"/>
              <a:t>min</a:t>
            </a:r>
          </a:p>
          <a:p>
            <a:r>
              <a:rPr lang="en-US" altLang="zh-TW" dirty="0"/>
              <a:t>Testing time: </a:t>
            </a:r>
            <a:r>
              <a:rPr lang="en-US" altLang="zh-TW" dirty="0" smtClean="0"/>
              <a:t>1~2 min</a:t>
            </a:r>
          </a:p>
          <a:p>
            <a:endParaRPr lang="en-US" altLang="zh-TW" dirty="0"/>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9934" y="1844827"/>
            <a:ext cx="1354647" cy="1015985"/>
          </a:xfrm>
          <a:prstGeom prst="rect">
            <a:avLst/>
          </a:prstGeom>
        </p:spPr>
      </p:pic>
    </p:spTree>
    <p:extLst>
      <p:ext uri="{BB962C8B-B14F-4D97-AF65-F5344CB8AC3E}">
        <p14:creationId xmlns:p14="http://schemas.microsoft.com/office/powerpoint/2010/main" val="363839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p:cNvSpPr>
            <a:spLocks noGrp="1"/>
          </p:cNvSpPr>
          <p:nvPr>
            <p:ph type="title"/>
          </p:nvPr>
        </p:nvSpPr>
        <p:spPr>
          <a:xfrm>
            <a:off x="609600" y="12601"/>
            <a:ext cx="10972800" cy="1143000"/>
          </a:xfrm>
        </p:spPr>
        <p:txBody>
          <a:bodyPr>
            <a:normAutofit/>
          </a:bodyPr>
          <a:lstStyle/>
          <a:p>
            <a:r>
              <a:rPr lang="zh-TW" altLang="en-US" sz="4800" b="1" dirty="0">
                <a:solidFill>
                  <a:schemeClr val="bg1"/>
                </a:solidFill>
                <a:latin typeface="微軟正黑體" panose="020B0604030504040204" pitchFamily="34" charset="-120"/>
                <a:ea typeface="微軟正黑體" panose="020B0604030504040204" pitchFamily="34" charset="-120"/>
              </a:rPr>
              <a:t>從工人智慧到人工智慧</a:t>
            </a:r>
          </a:p>
        </p:txBody>
      </p:sp>
      <p:sp>
        <p:nvSpPr>
          <p:cNvPr id="2" name="內容版面配置區 1"/>
          <p:cNvSpPr>
            <a:spLocks noGrp="1"/>
          </p:cNvSpPr>
          <p:nvPr>
            <p:ph idx="1"/>
          </p:nvPr>
        </p:nvSpPr>
        <p:spPr/>
        <p:txBody>
          <a:bodyPr/>
          <a:lstStyle/>
          <a:p>
            <a:r>
              <a:rPr lang="zh-TW" altLang="en-US" dirty="0" smtClean="0"/>
              <a:t>審核人員僅能檢查相對少數的資料，即使焚膏繼晷</a:t>
            </a:r>
            <a:endParaRPr lang="en-US" altLang="zh-TW" dirty="0" smtClean="0"/>
          </a:p>
          <a:p>
            <a:r>
              <a:rPr lang="en-US" altLang="zh-TW" dirty="0" smtClean="0"/>
              <a:t>Sampling scheme </a:t>
            </a:r>
            <a:r>
              <a:rPr lang="zh-TW" altLang="en-US" dirty="0" smtClean="0"/>
              <a:t>造成漏網之魚</a:t>
            </a:r>
            <a:endParaRPr lang="en-US" altLang="zh-TW" dirty="0" smtClean="0"/>
          </a:p>
          <a:p>
            <a:r>
              <a:rPr lang="zh-TW" altLang="en-US" dirty="0"/>
              <a:t>數個月下來，累積</a:t>
            </a:r>
            <a:r>
              <a:rPr lang="zh-TW" altLang="en-US" dirty="0" smtClean="0"/>
              <a:t>的</a:t>
            </a:r>
            <a:r>
              <a:rPr lang="en-US" altLang="zh-TW" dirty="0" smtClean="0"/>
              <a:t>Labelled Data</a:t>
            </a:r>
            <a:r>
              <a:rPr lang="zh-TW" altLang="en-US" dirty="0"/>
              <a:t>，應該發揮功用</a:t>
            </a:r>
            <a:r>
              <a:rPr lang="en-US" altLang="zh-TW" dirty="0" smtClean="0"/>
              <a:t>!</a:t>
            </a:r>
          </a:p>
          <a:p>
            <a:r>
              <a:rPr lang="en-US" altLang="zh-TW" dirty="0" smtClean="0"/>
              <a:t>We used these labelled data as the “ground truth”</a:t>
            </a:r>
          </a:p>
          <a:p>
            <a:r>
              <a:rPr lang="en-US" altLang="zh-TW" dirty="0" smtClean="0"/>
              <a:t>Our model can achieve 0.983 AUC</a:t>
            </a:r>
          </a:p>
          <a:p>
            <a:r>
              <a:rPr lang="en-US" altLang="zh-TW" dirty="0" smtClean="0"/>
              <a:t>1,000 items can be examined in a second</a:t>
            </a:r>
          </a:p>
          <a:p>
            <a:r>
              <a:rPr lang="en-US" altLang="zh-TW" dirty="0" smtClean="0"/>
              <a:t>There is a hope to examine EVERY item</a:t>
            </a:r>
          </a:p>
          <a:p>
            <a:endParaRPr lang="en-US" altLang="zh-TW" dirty="0" smtClean="0"/>
          </a:p>
          <a:p>
            <a:endParaRPr lang="en-US" altLang="zh-TW" dirty="0" smtClean="0"/>
          </a:p>
          <a:p>
            <a:endParaRPr lang="zh-TW" altLang="en-US" dirty="0"/>
          </a:p>
        </p:txBody>
      </p:sp>
    </p:spTree>
    <p:extLst>
      <p:ext uri="{BB962C8B-B14F-4D97-AF65-F5344CB8AC3E}">
        <p14:creationId xmlns:p14="http://schemas.microsoft.com/office/powerpoint/2010/main" val="29911338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p:cNvSpPr>
            <a:spLocks noGrp="1"/>
          </p:cNvSpPr>
          <p:nvPr>
            <p:ph type="title"/>
          </p:nvPr>
        </p:nvSpPr>
        <p:spPr>
          <a:xfrm>
            <a:off x="609600" y="12601"/>
            <a:ext cx="10972800" cy="1143000"/>
          </a:xfrm>
        </p:spPr>
        <p:txBody>
          <a:bodyPr>
            <a:normAutofit/>
          </a:bodyPr>
          <a:lstStyle/>
          <a:p>
            <a:r>
              <a:rPr lang="en-US" altLang="zh-TW" sz="4800" b="1" dirty="0" smtClean="0">
                <a:solidFill>
                  <a:schemeClr val="bg1"/>
                </a:solidFill>
                <a:latin typeface="微軟正黑體" panose="020B0604030504040204" pitchFamily="34" charset="-120"/>
                <a:ea typeface="微軟正黑體" panose="020B0604030504040204" pitchFamily="34" charset="-120"/>
              </a:rPr>
              <a:t>Keep the Experts in the Loop</a:t>
            </a:r>
            <a:endParaRPr lang="zh-TW" altLang="en-US" sz="4800" b="1" dirty="0">
              <a:solidFill>
                <a:schemeClr val="bg1"/>
              </a:solidFill>
              <a:latin typeface="微軟正黑體" panose="020B0604030504040204" pitchFamily="34" charset="-120"/>
              <a:ea typeface="微軟正黑體" panose="020B0604030504040204" pitchFamily="34" charset="-120"/>
            </a:endParaRPr>
          </a:p>
        </p:txBody>
      </p:sp>
      <p:sp>
        <p:nvSpPr>
          <p:cNvPr id="2" name="內容版面配置區 1"/>
          <p:cNvSpPr>
            <a:spLocks noGrp="1"/>
          </p:cNvSpPr>
          <p:nvPr>
            <p:ph idx="1"/>
          </p:nvPr>
        </p:nvSpPr>
        <p:spPr/>
        <p:txBody>
          <a:bodyPr/>
          <a:lstStyle/>
          <a:p>
            <a:r>
              <a:rPr lang="zh-TW" altLang="en-US" dirty="0" smtClean="0"/>
              <a:t>審核人員</a:t>
            </a:r>
            <a:r>
              <a:rPr lang="zh-TW" altLang="en-US" dirty="0"/>
              <a:t>對我們依然重要</a:t>
            </a:r>
            <a:r>
              <a:rPr lang="en-US" altLang="zh-TW" dirty="0"/>
              <a:t>!</a:t>
            </a:r>
            <a:endParaRPr lang="en-US" altLang="zh-TW" dirty="0" smtClean="0"/>
          </a:p>
          <a:p>
            <a:r>
              <a:rPr lang="en-US" altLang="zh-TW" dirty="0" smtClean="0"/>
              <a:t>We use our model to rank the “suspicious level” of item</a:t>
            </a:r>
          </a:p>
          <a:p>
            <a:r>
              <a:rPr lang="en-US" altLang="zh-TW" dirty="0" smtClean="0"/>
              <a:t>We can let </a:t>
            </a:r>
            <a:r>
              <a:rPr lang="zh-TW" altLang="en-US" dirty="0" smtClean="0"/>
              <a:t>審核人員 </a:t>
            </a:r>
            <a:r>
              <a:rPr lang="en-US" altLang="zh-TW" dirty="0" smtClean="0"/>
              <a:t>examine the “gray” items </a:t>
            </a:r>
          </a:p>
          <a:p>
            <a:r>
              <a:rPr lang="en-US" altLang="zh-TW" dirty="0" smtClean="0"/>
              <a:t>Get the new labelled items from </a:t>
            </a:r>
            <a:r>
              <a:rPr lang="zh-TW" altLang="en-US" dirty="0" smtClean="0"/>
              <a:t>審核人員</a:t>
            </a:r>
            <a:endParaRPr lang="en-US" altLang="zh-TW" dirty="0" smtClean="0"/>
          </a:p>
          <a:p>
            <a:r>
              <a:rPr lang="en-US" altLang="zh-TW" dirty="0" smtClean="0"/>
              <a:t>We can re-train our model with new labelled data</a:t>
            </a:r>
          </a:p>
          <a:p>
            <a:r>
              <a:rPr lang="en-US" altLang="zh-TW" dirty="0" smtClean="0"/>
              <a:t>Tango with bad guys</a:t>
            </a:r>
          </a:p>
          <a:p>
            <a:endParaRPr lang="en-US" altLang="zh-TW" dirty="0" smtClean="0"/>
          </a:p>
          <a:p>
            <a:endParaRPr lang="en-US" altLang="zh-TW" dirty="0" smtClean="0"/>
          </a:p>
          <a:p>
            <a:endParaRPr lang="zh-TW" altLang="en-US" dirty="0"/>
          </a:p>
        </p:txBody>
      </p:sp>
    </p:spTree>
    <p:extLst>
      <p:ext uri="{BB962C8B-B14F-4D97-AF65-F5344CB8AC3E}">
        <p14:creationId xmlns:p14="http://schemas.microsoft.com/office/powerpoint/2010/main" val="26484458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4310" y="0"/>
            <a:ext cx="10972800" cy="1143000"/>
          </a:xfrm>
        </p:spPr>
        <p:txBody>
          <a:bodyPr>
            <a:normAutofit/>
          </a:bodyPr>
          <a:lstStyle/>
          <a:p>
            <a:r>
              <a:rPr lang="en-US" altLang="zh-TW" sz="5400" b="1" dirty="0" smtClean="0">
                <a:solidFill>
                  <a:schemeClr val="bg1"/>
                </a:solidFill>
                <a:latin typeface="Arial" panose="020B0604020202020204" pitchFamily="34" charset="0"/>
                <a:cs typeface="Arial" panose="020B0604020202020204" pitchFamily="34" charset="0"/>
              </a:rPr>
              <a:t>Data Science Team in </a:t>
            </a:r>
            <a:r>
              <a:rPr lang="en-US" altLang="zh-TW" sz="5400" b="1" dirty="0" err="1" smtClean="0">
                <a:solidFill>
                  <a:schemeClr val="bg1"/>
                </a:solidFill>
                <a:latin typeface="Arial" panose="020B0604020202020204" pitchFamily="34" charset="0"/>
                <a:cs typeface="Arial" panose="020B0604020202020204" pitchFamily="34" charset="0"/>
              </a:rPr>
              <a:t>Ruten</a:t>
            </a:r>
            <a:endParaRPr lang="zh-TW" altLang="en-US" sz="5400" b="1" dirty="0">
              <a:solidFill>
                <a:schemeClr val="bg1"/>
              </a:solidFill>
              <a:latin typeface="Arial" panose="020B0604020202020204" pitchFamily="34" charset="0"/>
              <a:cs typeface="Arial" panose="020B0604020202020204" pitchFamily="34" charset="0"/>
            </a:endParaRPr>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41233" y="1125659"/>
            <a:ext cx="8160048" cy="4590027"/>
          </a:xfr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92" y="4872843"/>
            <a:ext cx="2470923" cy="1853193"/>
          </a:xfrm>
          <a:prstGeom prst="rect">
            <a:avLst/>
          </a:prstGeom>
        </p:spPr>
      </p:pic>
      <p:sp>
        <p:nvSpPr>
          <p:cNvPr id="3" name="文字方塊 2"/>
          <p:cNvSpPr txBox="1"/>
          <p:nvPr/>
        </p:nvSpPr>
        <p:spPr>
          <a:xfrm>
            <a:off x="4012608" y="5766078"/>
            <a:ext cx="4181722" cy="923330"/>
          </a:xfrm>
          <a:prstGeom prst="rect">
            <a:avLst/>
          </a:prstGeom>
          <a:noFill/>
        </p:spPr>
        <p:txBody>
          <a:bodyPr wrap="none" rtlCol="0">
            <a:spAutoFit/>
          </a:bodyPr>
          <a:lstStyle/>
          <a:p>
            <a:r>
              <a:rPr lang="en-US" altLang="zh-TW" sz="5400" dirty="0" smtClean="0">
                <a:solidFill>
                  <a:schemeClr val="accent6">
                    <a:lumMod val="75000"/>
                  </a:schemeClr>
                </a:solidFill>
              </a:rPr>
              <a:t>We are hiring!</a:t>
            </a:r>
            <a:endParaRPr lang="zh-TW" altLang="en-US" sz="5400" dirty="0">
              <a:solidFill>
                <a:schemeClr val="accent6">
                  <a:lumMod val="75000"/>
                </a:schemeClr>
              </a:solidFill>
            </a:endParaRPr>
          </a:p>
        </p:txBody>
      </p:sp>
    </p:spTree>
    <p:extLst>
      <p:ext uri="{BB962C8B-B14F-4D97-AF65-F5344CB8AC3E}">
        <p14:creationId xmlns:p14="http://schemas.microsoft.com/office/powerpoint/2010/main" val="32364912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46562"/>
            <a:ext cx="10972800" cy="1143000"/>
          </a:xfrm>
        </p:spPr>
        <p:txBody>
          <a:bodyPr/>
          <a:lstStyle/>
          <a:p>
            <a:pPr algn="ctr"/>
            <a:r>
              <a:rPr lang="en-US" altLang="zh-TW" dirty="0" smtClean="0"/>
              <a:t>Strongly Recommend Books</a:t>
            </a:r>
            <a:endParaRPr lang="zh-TW" altLang="en-US" dirty="0"/>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9971" y="1338240"/>
            <a:ext cx="9053239" cy="5519767"/>
          </a:xfrm>
          <a:prstGeom prst="rect">
            <a:avLst/>
          </a:prstGeom>
        </p:spPr>
      </p:pic>
      <p:sp>
        <p:nvSpPr>
          <p:cNvPr id="4" name="矩形 3"/>
          <p:cNvSpPr/>
          <p:nvPr/>
        </p:nvSpPr>
        <p:spPr>
          <a:xfrm>
            <a:off x="1767162" y="2917866"/>
            <a:ext cx="3585681" cy="11802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57150">
                <a:solidFill>
                  <a:prstClr val="white"/>
                </a:solidFill>
              </a:ln>
              <a:solidFill>
                <a:prstClr val="white"/>
              </a:solidFill>
            </a:endParaRPr>
          </a:p>
        </p:txBody>
      </p:sp>
    </p:spTree>
    <p:extLst>
      <p:ext uri="{BB962C8B-B14F-4D97-AF65-F5344CB8AC3E}">
        <p14:creationId xmlns:p14="http://schemas.microsoft.com/office/powerpoint/2010/main" val="18185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09600" y="291992"/>
            <a:ext cx="10972800" cy="850106"/>
          </a:xfrm>
        </p:spPr>
        <p:txBody>
          <a:bodyPr>
            <a:noAutofit/>
            <a:scene3d>
              <a:camera prst="orthographicFront"/>
              <a:lightRig rig="soft" dir="t">
                <a:rot lat="0" lon="0" rev="10800000"/>
              </a:lightRig>
            </a:scene3d>
            <a:sp3d>
              <a:bevelT w="27940" h="12700"/>
              <a:contourClr>
                <a:srgbClr val="DDDDDD"/>
              </a:contourClr>
            </a:sp3d>
          </a:bodyPr>
          <a:lstStyle/>
          <a:p>
            <a:pPr algn="ctr"/>
            <a:r>
              <a:rPr lang="en-US" altLang="zh-TW" sz="5400" spc="150" dirty="0" smtClean="0">
                <a:ln w="11430"/>
                <a:solidFill>
                  <a:srgbClr val="F8F8F8"/>
                </a:solidFill>
                <a:latin typeface="Arial Narrow" panose="020B0606020202030204" pitchFamily="34" charset="0"/>
              </a:rPr>
              <a:t>Final Remarks</a:t>
            </a:r>
            <a:endParaRPr lang="zh-TW" altLang="en-US" sz="5400" spc="150" dirty="0">
              <a:ln w="11430"/>
              <a:solidFill>
                <a:srgbClr val="F8F8F8"/>
              </a:solidFill>
              <a:effectLst>
                <a:outerShdw blurRad="25400" algn="tl" rotWithShape="0">
                  <a:srgbClr val="000000">
                    <a:alpha val="43000"/>
                  </a:srgbClr>
                </a:outerShdw>
              </a:effectLst>
              <a:latin typeface="Arial Narrow" panose="020B0606020202030204" pitchFamily="34" charset="0"/>
            </a:endParaRPr>
          </a:p>
        </p:txBody>
      </p:sp>
      <p:sp>
        <p:nvSpPr>
          <p:cNvPr id="6" name="標題 1"/>
          <p:cNvSpPr txBox="1">
            <a:spLocks/>
          </p:cNvSpPr>
          <p:nvPr/>
        </p:nvSpPr>
        <p:spPr>
          <a:xfrm>
            <a:off x="335360" y="1124744"/>
            <a:ext cx="10972800" cy="850106"/>
          </a:xfrm>
          <a:prstGeom prst="rect">
            <a:avLst/>
          </a:prstGeom>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p>
            <a:pPr>
              <a:spcBef>
                <a:spcPct val="0"/>
              </a:spcBef>
              <a:buFont typeface="Arial" pitchFamily="34" charset="0"/>
              <a:buChar char="•"/>
            </a:pPr>
            <a:endParaRPr lang="zh-TW" altLang="en-US" sz="2400" spc="150" dirty="0">
              <a:ln w="11430"/>
              <a:solidFill>
                <a:srgbClr val="0C5820"/>
              </a:solidFill>
              <a:effectLst>
                <a:outerShdw blurRad="25400" algn="tl" rotWithShape="0">
                  <a:srgbClr val="000000">
                    <a:alpha val="43000"/>
                  </a:srgbClr>
                </a:outerShdw>
              </a:effectLst>
              <a:latin typeface="Comic Sans MS" pitchFamily="66" charset="0"/>
              <a:ea typeface="微軟正黑體"/>
            </a:endParaRPr>
          </a:p>
        </p:txBody>
      </p:sp>
      <p:sp>
        <p:nvSpPr>
          <p:cNvPr id="7" name="標題 1"/>
          <p:cNvSpPr txBox="1">
            <a:spLocks/>
          </p:cNvSpPr>
          <p:nvPr/>
        </p:nvSpPr>
        <p:spPr>
          <a:xfrm>
            <a:off x="475215" y="1189510"/>
            <a:ext cx="11222069" cy="5176192"/>
          </a:xfrm>
          <a:prstGeom prst="rect">
            <a:avLst/>
          </a:prstGeom>
        </p:spPr>
        <p:txBody>
          <a:bodyPr vert="horz" lIns="91440" tIns="45720" rIns="91440" bIns="45720" rtlCol="0" anchor="t">
            <a:noAutofit/>
            <a:scene3d>
              <a:camera prst="orthographicFront"/>
              <a:lightRig rig="soft" dir="t">
                <a:rot lat="0" lon="0" rev="10800000"/>
              </a:lightRig>
            </a:scene3d>
            <a:sp3d>
              <a:bevelT w="27940" h="12700"/>
              <a:contourClr>
                <a:srgbClr val="DDDDDD"/>
              </a:contourClr>
            </a:sp3d>
          </a:bodyPr>
          <a:lstStyle/>
          <a:p>
            <a:pPr>
              <a:spcBef>
                <a:spcPct val="0"/>
              </a:spcBef>
            </a:pPr>
            <a:endParaRPr lang="en-US" altLang="zh-TW" sz="3200" spc="150" dirty="0" smtClean="0">
              <a:ln w="11430"/>
              <a:latin typeface="Arial" panose="020B0604020202020204" pitchFamily="34" charset="0"/>
              <a:ea typeface="微軟正黑體"/>
              <a:cs typeface="Arial" panose="020B0604020202020204" pitchFamily="34" charset="0"/>
            </a:endParaRPr>
          </a:p>
          <a:p>
            <a:pPr>
              <a:spcBef>
                <a:spcPct val="0"/>
              </a:spcBef>
              <a:buFont typeface="Arial" pitchFamily="34" charset="0"/>
              <a:buChar char="•"/>
            </a:pPr>
            <a:r>
              <a:rPr lang="en-US" altLang="zh-TW" sz="3200" spc="150" dirty="0">
                <a:ln w="11430"/>
                <a:solidFill>
                  <a:srgbClr val="FFFF99"/>
                </a:solidFill>
                <a:latin typeface="Arial" panose="020B0604020202020204" pitchFamily="34" charset="0"/>
                <a:ea typeface="微軟正黑體"/>
                <a:cs typeface="Arial" panose="020B0604020202020204" pitchFamily="34" charset="0"/>
              </a:rPr>
              <a:t> </a:t>
            </a:r>
            <a:r>
              <a:rPr lang="en-US" altLang="zh-TW" sz="3200" spc="150" dirty="0" smtClean="0">
                <a:ln w="11430"/>
                <a:solidFill>
                  <a:srgbClr val="FFFF99"/>
                </a:solidFill>
                <a:latin typeface="Arial" panose="020B0604020202020204" pitchFamily="34" charset="0"/>
                <a:ea typeface="微軟正黑體"/>
                <a:cs typeface="Arial" panose="020B0604020202020204" pitchFamily="34" charset="0"/>
              </a:rPr>
              <a:t>If you torture the data long enough, it will confess to anything        </a:t>
            </a:r>
            <a:r>
              <a:rPr lang="en-US" altLang="zh-TW" sz="2400" spc="150" dirty="0" smtClean="0">
                <a:ln w="11430"/>
                <a:solidFill>
                  <a:srgbClr val="FFFF99"/>
                </a:solidFill>
                <a:latin typeface="Arial" panose="020B0604020202020204" pitchFamily="34" charset="0"/>
                <a:ea typeface="微軟正黑體"/>
                <a:cs typeface="Arial" panose="020B0604020202020204" pitchFamily="34" charset="0"/>
              </a:rPr>
              <a:t>-Ronald H. Coase</a:t>
            </a:r>
            <a:endParaRPr lang="en-US" altLang="zh-TW" sz="3200" spc="150" dirty="0" smtClean="0">
              <a:ln w="11430"/>
              <a:solidFill>
                <a:srgbClr val="FFFF99"/>
              </a:solidFill>
              <a:latin typeface="Arial" panose="020B0604020202020204" pitchFamily="34" charset="0"/>
              <a:ea typeface="微軟正黑體"/>
              <a:cs typeface="Arial" panose="020B0604020202020204" pitchFamily="34" charset="0"/>
            </a:endParaRPr>
          </a:p>
          <a:p>
            <a:pPr>
              <a:spcBef>
                <a:spcPct val="0"/>
              </a:spcBef>
              <a:buFont typeface="Arial" pitchFamily="34" charset="0"/>
              <a:buChar char="•"/>
            </a:pPr>
            <a:r>
              <a:rPr lang="en-US" altLang="zh-TW" sz="3200" spc="150" dirty="0" smtClean="0">
                <a:ln w="11430"/>
                <a:latin typeface="Arial" panose="020B0604020202020204" pitchFamily="34" charset="0"/>
                <a:ea typeface="微軟正黑體"/>
                <a:cs typeface="Arial" panose="020B0604020202020204" pitchFamily="34" charset="0"/>
              </a:rPr>
              <a:t> You data analytics results can not be beyond the nature rules</a:t>
            </a:r>
          </a:p>
          <a:p>
            <a:pPr>
              <a:spcBef>
                <a:spcPct val="0"/>
              </a:spcBef>
              <a:buFont typeface="Arial" pitchFamily="34" charset="0"/>
              <a:buChar char="•"/>
            </a:pPr>
            <a:r>
              <a:rPr lang="en-US" altLang="zh-TW" sz="3200" spc="150" dirty="0">
                <a:ln w="11430"/>
                <a:latin typeface="Arial" panose="020B0604020202020204" pitchFamily="34" charset="0"/>
                <a:ea typeface="微軟正黑體"/>
                <a:cs typeface="Arial" panose="020B0604020202020204" pitchFamily="34" charset="0"/>
              </a:rPr>
              <a:t> </a:t>
            </a:r>
            <a:r>
              <a:rPr lang="en-US" altLang="zh-TW" sz="3200" spc="150" dirty="0" smtClean="0">
                <a:ln w="11430"/>
                <a:latin typeface="Arial" panose="020B0604020202020204" pitchFamily="34" charset="0"/>
                <a:ea typeface="微軟正黑體"/>
                <a:cs typeface="Arial" panose="020B0604020202020204" pitchFamily="34" charset="0"/>
              </a:rPr>
              <a:t>Working with domain experts is very important </a:t>
            </a:r>
          </a:p>
          <a:p>
            <a:pPr>
              <a:spcBef>
                <a:spcPct val="0"/>
              </a:spcBef>
              <a:buFont typeface="Arial" pitchFamily="34" charset="0"/>
              <a:buChar char="•"/>
            </a:pPr>
            <a:r>
              <a:rPr lang="en-US" altLang="zh-TW" sz="3200" spc="150" dirty="0">
                <a:ln w="11430"/>
                <a:latin typeface="Arial" panose="020B0604020202020204" pitchFamily="34" charset="0"/>
                <a:ea typeface="微軟正黑體"/>
                <a:cs typeface="Arial" panose="020B0604020202020204" pitchFamily="34" charset="0"/>
              </a:rPr>
              <a:t> </a:t>
            </a:r>
            <a:r>
              <a:rPr lang="en-US" altLang="zh-TW" sz="3200" spc="150" dirty="0" smtClean="0">
                <a:ln w="11430"/>
                <a:latin typeface="Arial" panose="020B0604020202020204" pitchFamily="34" charset="0"/>
                <a:ea typeface="微軟正黑體"/>
                <a:cs typeface="Arial" panose="020B0604020202020204" pitchFamily="34" charset="0"/>
              </a:rPr>
              <a:t>Knowing the algorithms you used</a:t>
            </a:r>
          </a:p>
          <a:p>
            <a:pPr>
              <a:spcBef>
                <a:spcPct val="0"/>
              </a:spcBef>
              <a:buFont typeface="Arial" pitchFamily="34" charset="0"/>
              <a:buChar char="•"/>
            </a:pPr>
            <a:r>
              <a:rPr lang="en-US" altLang="zh-TW" sz="3200" spc="150" dirty="0">
                <a:ln w="11430"/>
                <a:latin typeface="Arial" panose="020B0604020202020204" pitchFamily="34" charset="0"/>
                <a:ea typeface="微軟正黑體"/>
                <a:cs typeface="Arial" panose="020B0604020202020204" pitchFamily="34" charset="0"/>
              </a:rPr>
              <a:t> </a:t>
            </a:r>
            <a:r>
              <a:rPr lang="en-US" altLang="zh-TW" sz="3200" spc="150" dirty="0" smtClean="0">
                <a:ln w="11430"/>
                <a:latin typeface="Arial" panose="020B0604020202020204" pitchFamily="34" charset="0"/>
                <a:ea typeface="微軟正黑體"/>
                <a:cs typeface="Arial" panose="020B0604020202020204" pitchFamily="34" charset="0"/>
              </a:rPr>
              <a:t>Be eager for data</a:t>
            </a:r>
          </a:p>
          <a:p>
            <a:pPr>
              <a:spcBef>
                <a:spcPct val="0"/>
              </a:spcBef>
            </a:pPr>
            <a:endParaRPr lang="en-US" altLang="zh-TW" sz="2400" spc="150" dirty="0" smtClean="0">
              <a:ln w="11430"/>
              <a:latin typeface="Comic Sans MS" pitchFamily="66" charset="0"/>
              <a:ea typeface="微軟正黑體"/>
            </a:endParaRPr>
          </a:p>
          <a:p>
            <a:pPr>
              <a:spcBef>
                <a:spcPct val="0"/>
              </a:spcBef>
            </a:pPr>
            <a:endParaRPr lang="en-US" altLang="zh-TW" sz="2400" spc="150" dirty="0" smtClean="0">
              <a:ln w="11430"/>
              <a:solidFill>
                <a:srgbClr val="0C5820"/>
              </a:solidFill>
              <a:latin typeface="Comic Sans MS" pitchFamily="66" charset="0"/>
              <a:ea typeface="微軟正黑體"/>
            </a:endParaRPr>
          </a:p>
        </p:txBody>
      </p:sp>
    </p:spTree>
    <p:extLst>
      <p:ext uri="{BB962C8B-B14F-4D97-AF65-F5344CB8AC3E}">
        <p14:creationId xmlns:p14="http://schemas.microsoft.com/office/powerpoint/2010/main" val="348343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255573" y="1988843"/>
            <a:ext cx="7776864" cy="156966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prst="riblet"/>
              <a:contourClr>
                <a:schemeClr val="bg2"/>
              </a:contourClr>
            </a:sp3d>
          </a:bodyPr>
          <a:lstStyle/>
          <a:p>
            <a:pPr algn="ctr"/>
            <a:r>
              <a:rPr lang="en-US" altLang="zh-TW" sz="9600" b="1" dirty="0" smtClean="0">
                <a:ln w="50800"/>
                <a:solidFill>
                  <a:prstClr val="white"/>
                </a:solidFill>
                <a:effectLst>
                  <a:outerShdw blurRad="38100" dist="38100" dir="2700000" algn="tl">
                    <a:srgbClr val="000000">
                      <a:alpha val="43137"/>
                    </a:srgbClr>
                  </a:outerShdw>
                  <a:reflection blurRad="6350" stA="50000" endA="300" endPos="50000" dist="29997" dir="5400000" sy="-100000" algn="bl" rotWithShape="0"/>
                </a:effectLst>
                <a:latin typeface="Freestyle Script" pitchFamily="66" charset="0"/>
              </a:rPr>
              <a:t>Questions?</a:t>
            </a: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4377" y="3889846"/>
            <a:ext cx="3703235" cy="3061379"/>
          </a:xfrm>
          <a:prstGeom prst="rect">
            <a:avLst/>
          </a:prstGeom>
          <a:ln>
            <a:noFill/>
          </a:ln>
          <a:effectLst>
            <a:softEdge rad="112500"/>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60" y="4219640"/>
            <a:ext cx="5426075" cy="2768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77027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255573" y="1988843"/>
            <a:ext cx="7776864" cy="156966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prst="riblet"/>
              <a:contourClr>
                <a:schemeClr val="bg2"/>
              </a:contourClr>
            </a:sp3d>
          </a:bodyPr>
          <a:lstStyle/>
          <a:p>
            <a:pPr algn="ctr"/>
            <a:r>
              <a:rPr lang="en-US" altLang="zh-TW" sz="9600" b="1" dirty="0" smtClean="0">
                <a:ln w="50800"/>
                <a:solidFill>
                  <a:prstClr val="white"/>
                </a:solidFill>
                <a:effectLst>
                  <a:outerShdw blurRad="38100" dist="38100" dir="2700000" algn="tl">
                    <a:srgbClr val="000000">
                      <a:alpha val="43137"/>
                    </a:srgbClr>
                  </a:outerShdw>
                  <a:reflection blurRad="6350" stA="50000" endA="300" endPos="50000" dist="29997" dir="5400000" sy="-100000" algn="bl" rotWithShape="0"/>
                </a:effectLst>
                <a:latin typeface="Freestyle Script" pitchFamily="66" charset="0"/>
              </a:rPr>
              <a:t>Thank You!</a:t>
            </a:r>
            <a:endParaRPr lang="zh-TW" altLang="en-US" sz="9600" b="1" dirty="0">
              <a:ln w="50800"/>
              <a:solidFill>
                <a:prstClr val="white"/>
              </a:solidFill>
              <a:effectLst>
                <a:outerShdw blurRad="38100" dist="38100" dir="2700000" algn="tl">
                  <a:srgbClr val="000000">
                    <a:alpha val="43137"/>
                  </a:srgbClr>
                </a:outerShdw>
                <a:reflection blurRad="6350" stA="50000" endA="300" endPos="50000" dist="29997" dir="5400000" sy="-100000" algn="bl" rotWithShape="0"/>
              </a:effectLst>
              <a:latin typeface="Freestyle Script" pitchFamily="66" charset="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12" y="12"/>
            <a:ext cx="12215591" cy="6844783"/>
          </a:xfrm>
          <a:prstGeom prst="rect">
            <a:avLst/>
          </a:prstGeom>
          <a:solidFill>
            <a:srgbClr val="FFFFFF">
              <a:shade val="85000"/>
            </a:srgbClr>
          </a:solidFill>
          <a:ln w="190500" cap="rnd">
            <a:noFill/>
          </a:ln>
          <a:effectLst/>
          <a:scene3d>
            <a:camera prst="orthographicFront">
              <a:rot lat="0" lon="0" rev="0"/>
            </a:camera>
            <a:lightRig rig="chilly" dir="t">
              <a:rot lat="0" lon="0" rev="18480000"/>
            </a:lightRig>
          </a:scene3d>
          <a:sp3d prstMaterial="clear">
            <a:bevelT h="63500"/>
          </a:sp3d>
        </p:spPr>
      </p:pic>
    </p:spTree>
    <p:extLst>
      <p:ext uri="{BB962C8B-B14F-4D97-AF65-F5344CB8AC3E}">
        <p14:creationId xmlns:p14="http://schemas.microsoft.com/office/powerpoint/2010/main" val="29249538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1360025" y="1454744"/>
            <a:ext cx="9220743" cy="5050522"/>
            <a:chOff x="1250240" y="729593"/>
            <a:chExt cx="6915557" cy="5050522"/>
          </a:xfrm>
          <a:effectLst>
            <a:outerShdw blurRad="50800" dist="38100" dir="18900000" algn="bl" rotWithShape="0">
              <a:prstClr val="black">
                <a:alpha val="40000"/>
              </a:prstClr>
            </a:outerShdw>
          </a:effectLst>
        </p:grpSpPr>
        <p:pic>
          <p:nvPicPr>
            <p:cNvPr id="6" name="Picture 2" descr="C:\Users\su\Desktop\logo\Facebook_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2492896"/>
              <a:ext cx="1787903" cy="17879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su\Desktop\logo\flickr.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8333" y1="20588" x2="58333" y2="20588"/>
                          <a14:backgroundMark x1="12707" y1="10497" x2="12707" y2="10497"/>
                          <a14:backgroundMark x1="90608" y1="7182" x2="90608" y2="7182"/>
                        </a14:backgroundRemoval>
                      </a14:imgEffect>
                    </a14:imgLayer>
                  </a14:imgProps>
                </a:ext>
                <a:ext uri="{28A0092B-C50C-407E-A947-70E740481C1C}">
                  <a14:useLocalDpi xmlns:a14="http://schemas.microsoft.com/office/drawing/2010/main" val="0"/>
                </a:ext>
              </a:extLst>
            </a:blip>
            <a:srcRect/>
            <a:stretch>
              <a:fillRect/>
            </a:stretch>
          </p:blipFill>
          <p:spPr bwMode="auto">
            <a:xfrm>
              <a:off x="3184339" y="2276872"/>
              <a:ext cx="751954" cy="7519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C:\Users\su\Desktop\logo\310px-chat_bubbles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0976" y="2511477"/>
              <a:ext cx="411434" cy="3981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9" descr="C:\Users\su\Desktop\logo\664132653174665031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89732" y="2110480"/>
              <a:ext cx="584632" cy="5846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0" descr="C:\Users\su\Desktop\logo\AOL-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91027" y="3178625"/>
              <a:ext cx="1017406" cy="10174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1" descr="C:\Users\su\Desktop\logo\aol-logo-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8159" y="3386847"/>
              <a:ext cx="1243468" cy="12434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2" descr="C:\Users\su\Desktop\logo\apple-2-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15891" y="3386847"/>
              <a:ext cx="762620" cy="7626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3" descr="C:\Users\su\Desktop\logo\Apps-MSN-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30167" y="3492631"/>
              <a:ext cx="551051" cy="5510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descr="C:\Users\su\Desktop\logo\Baidu-e1364332886194.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17417" y="4124067"/>
              <a:ext cx="18288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6" descr="C:\Users\su\Desktop\logo\Google.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29154" y="5224093"/>
              <a:ext cx="1534209" cy="55602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7" descr="C:\Users\su\Desktop\logo\GooglePlus-Logo-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86015" y="1850704"/>
              <a:ext cx="710301" cy="7103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8" descr="C:\Users\su\Desktop\logo\googletalk.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81551" y="4296847"/>
              <a:ext cx="602788" cy="6027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9" descr="C:\Users\su\Desktop\logo\icon.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67813" y="4460761"/>
              <a:ext cx="404953" cy="40495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0" descr="C:\Users\su\Desktop\logo\images.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01885" y="4101960"/>
              <a:ext cx="350833" cy="3461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1" descr="C:\Users\su\Desktop\logo\instagram.pn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b="16168"/>
            <a:stretch/>
          </p:blipFill>
          <p:spPr bwMode="auto">
            <a:xfrm>
              <a:off x="5078179" y="1392345"/>
              <a:ext cx="1584610" cy="74601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2" descr="C:\Users\su\Desktop\logo\linkedin-twitter.pn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r="53333"/>
            <a:stretch/>
          </p:blipFill>
          <p:spPr bwMode="auto">
            <a:xfrm>
              <a:off x="3020806" y="1366350"/>
              <a:ext cx="842386" cy="80585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3" descr="C:\Users\su\Desktop\logo\mzi.awnpyhwn.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323469" y="5089007"/>
              <a:ext cx="691108" cy="69110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4" descr="C:\Users\su\Desktop\logo\tripadvisor_icon.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129230" y="3028826"/>
              <a:ext cx="373782" cy="3737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5" descr="C:\Users\su\Desktop\logo\Picasa.png"/>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r="65637"/>
            <a:stretch/>
          </p:blipFill>
          <p:spPr bwMode="auto">
            <a:xfrm>
              <a:off x="1916800" y="1936013"/>
              <a:ext cx="785786" cy="74660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6" descr="C:\Users\su\Desktop\logo\twitter-bird-light-bgs.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290976" y="2380686"/>
              <a:ext cx="1627895" cy="162789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7" descr="C:\Users\su\Desktop\logo\super-like-btn.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180926" y="3336398"/>
              <a:ext cx="1258343" cy="65333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8" descr="C:\Users\su\Desktop\logo\vimeo logo.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601792" y="729593"/>
              <a:ext cx="789980" cy="78998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9" descr="C:\Users\su\Desktop\logo\windows-live-msn-messenger.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612621" y="3819627"/>
              <a:ext cx="608358" cy="56466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0" descr="C:\Users\su\Desktop\logo\wordpress1-resized-600.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250240" y="2710558"/>
              <a:ext cx="993080" cy="99308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1" descr="C:\Users\su\Desktop\logo\youtube_icon.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488953" y="2707920"/>
              <a:ext cx="676844" cy="67684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2" descr="C:\Users\su\Desktop\logo\images.jpg"/>
            <p:cNvPicPr>
              <a:picLocks noChangeAspect="1" noChangeArrowheads="1"/>
            </p:cNvPicPr>
            <p:nvPr/>
          </p:nvPicPr>
          <p:blipFill>
            <a:blip r:embed="rId28" cstate="print">
              <a:extLst>
                <a:ext uri="{BEBA8EAE-BF5A-486C-A8C5-ECC9F3942E4B}">
                  <a14:imgProps xmlns:a14="http://schemas.microsoft.com/office/drawing/2010/main">
                    <a14:imgLayer r:embed="rId29">
                      <a14:imgEffect>
                        <a14:backgroundRemoval t="0" b="96889" l="889" r="96000"/>
                      </a14:imgEffect>
                    </a14:imgLayer>
                  </a14:imgProps>
                </a:ext>
                <a:ext uri="{28A0092B-C50C-407E-A947-70E740481C1C}">
                  <a14:useLocalDpi xmlns:a14="http://schemas.microsoft.com/office/drawing/2010/main" val="0"/>
                </a:ext>
              </a:extLst>
            </a:blip>
            <a:srcRect/>
            <a:stretch>
              <a:fillRect/>
            </a:stretch>
          </p:blipFill>
          <p:spPr bwMode="auto">
            <a:xfrm>
              <a:off x="2663416" y="2483856"/>
              <a:ext cx="462142" cy="46214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3" descr="C:\Users\su\Desktop\logo\myspace.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918871" y="3989734"/>
              <a:ext cx="673503" cy="67350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4" descr="C:\Users\su\Desktop\logo\新增資料夾\blogger logo.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442170" y="459571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5" descr="C:\Users\su\Desktop\logo\新增資料夾\RSS-Logo-[Converted].pn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232908" y="4524575"/>
              <a:ext cx="418181" cy="41818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6" descr="C:\Users\su\Desktop\logo\Outlook.com-logo.pn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853446" y="4993284"/>
              <a:ext cx="447317" cy="45179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7" descr="C:\Users\su\Desktop\logo\reddit-256x256.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762465" y="2575788"/>
              <a:ext cx="667702" cy="66770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8" descr="C:\Users\su\Desktop\logo\social_digg_box_blu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1906002" y="4534832"/>
              <a:ext cx="617884" cy="61788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0" descr="C:\Users\su\Desktop\logo\StumbleUpon_logo1.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2318979" y="2987173"/>
              <a:ext cx="358605" cy="35860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51" descr="C:\Users\su\Desktop\logo\the-friendster-logo.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847928" y="1602166"/>
              <a:ext cx="1569135" cy="57003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52" descr="C:\Users\su\Desktop\logo\WLHotmail_256x256.png"/>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862485" y="809923"/>
              <a:ext cx="629320" cy="62932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3" descr="C:\Users\su\Desktop\logo\yahoo-logo.png"/>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4135103" y="4780881"/>
              <a:ext cx="793428" cy="79342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標題 1"/>
          <p:cNvSpPr>
            <a:spLocks noGrp="1"/>
          </p:cNvSpPr>
          <p:nvPr>
            <p:ph type="title"/>
          </p:nvPr>
        </p:nvSpPr>
        <p:spPr>
          <a:xfrm>
            <a:off x="609600" y="-41096"/>
            <a:ext cx="10972800" cy="1524000"/>
          </a:xfrm>
        </p:spPr>
        <p:txBody>
          <a:bodyPr>
            <a:normAutofit/>
          </a:bodyPr>
          <a:lstStyle/>
          <a:p>
            <a:pPr algn="ctr"/>
            <a:r>
              <a:rPr lang="en-US" altLang="zh-TW" b="0" dirty="0" smtClean="0"/>
              <a:t>Social Network Services</a:t>
            </a:r>
            <a:br>
              <a:rPr lang="en-US" altLang="zh-TW" b="0" dirty="0" smtClean="0"/>
            </a:br>
            <a:r>
              <a:rPr lang="en-US" altLang="zh-TW" sz="3600" b="0" dirty="0" smtClean="0"/>
              <a:t>Part of Data Source from Cyberspace</a:t>
            </a:r>
            <a:endParaRPr lang="zh-TW" altLang="en-US" sz="3600" b="0" dirty="0"/>
          </a:p>
        </p:txBody>
      </p:sp>
      <p:grpSp>
        <p:nvGrpSpPr>
          <p:cNvPr id="43" name="群組 42"/>
          <p:cNvGrpSpPr>
            <a:grpSpLocks noChangeAspect="1"/>
          </p:cNvGrpSpPr>
          <p:nvPr/>
        </p:nvGrpSpPr>
        <p:grpSpPr>
          <a:xfrm>
            <a:off x="4877239" y="3772860"/>
            <a:ext cx="1988376" cy="728849"/>
            <a:chOff x="711201" y="1198563"/>
            <a:chExt cx="2209764" cy="1080000"/>
          </a:xfrm>
        </p:grpSpPr>
        <p:pic>
          <p:nvPicPr>
            <p:cNvPr id="2052"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群組 47"/>
          <p:cNvGrpSpPr>
            <a:grpSpLocks noChangeAspect="1"/>
          </p:cNvGrpSpPr>
          <p:nvPr/>
        </p:nvGrpSpPr>
        <p:grpSpPr>
          <a:xfrm>
            <a:off x="7274068" y="3747094"/>
            <a:ext cx="982117" cy="360000"/>
            <a:chOff x="711201" y="1198563"/>
            <a:chExt cx="2209764" cy="1080000"/>
          </a:xfrm>
        </p:grpSpPr>
        <p:pic>
          <p:nvPicPr>
            <p:cNvPr id="49"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群組 50"/>
          <p:cNvGrpSpPr>
            <a:grpSpLocks noChangeAspect="1"/>
          </p:cNvGrpSpPr>
          <p:nvPr/>
        </p:nvGrpSpPr>
        <p:grpSpPr>
          <a:xfrm>
            <a:off x="8708520" y="3486769"/>
            <a:ext cx="785693" cy="288000"/>
            <a:chOff x="711201" y="1198563"/>
            <a:chExt cx="2209764" cy="1080000"/>
          </a:xfrm>
        </p:grpSpPr>
        <p:pic>
          <p:nvPicPr>
            <p:cNvPr id="52"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群組 53"/>
          <p:cNvGrpSpPr>
            <a:grpSpLocks noChangeAspect="1"/>
          </p:cNvGrpSpPr>
          <p:nvPr/>
        </p:nvGrpSpPr>
        <p:grpSpPr>
          <a:xfrm>
            <a:off x="4963609" y="1794235"/>
            <a:ext cx="491059" cy="180000"/>
            <a:chOff x="711201" y="1198563"/>
            <a:chExt cx="2209764" cy="1080000"/>
          </a:xfrm>
        </p:grpSpPr>
        <p:pic>
          <p:nvPicPr>
            <p:cNvPr id="55"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群組 56"/>
          <p:cNvGrpSpPr>
            <a:grpSpLocks noChangeAspect="1"/>
          </p:cNvGrpSpPr>
          <p:nvPr/>
        </p:nvGrpSpPr>
        <p:grpSpPr>
          <a:xfrm>
            <a:off x="5325212" y="2466836"/>
            <a:ext cx="982117" cy="360000"/>
            <a:chOff x="711201" y="1198563"/>
            <a:chExt cx="2209764" cy="1080000"/>
          </a:xfrm>
        </p:grpSpPr>
        <p:pic>
          <p:nvPicPr>
            <p:cNvPr id="58"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群組 59"/>
          <p:cNvGrpSpPr>
            <a:grpSpLocks noChangeAspect="1"/>
          </p:cNvGrpSpPr>
          <p:nvPr/>
        </p:nvGrpSpPr>
        <p:grpSpPr>
          <a:xfrm>
            <a:off x="3700672" y="2348928"/>
            <a:ext cx="982117" cy="360000"/>
            <a:chOff x="711201" y="1198563"/>
            <a:chExt cx="2209764" cy="1080000"/>
          </a:xfrm>
        </p:grpSpPr>
        <p:pic>
          <p:nvPicPr>
            <p:cNvPr id="61"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群組 62"/>
          <p:cNvGrpSpPr>
            <a:grpSpLocks noChangeAspect="1"/>
          </p:cNvGrpSpPr>
          <p:nvPr/>
        </p:nvGrpSpPr>
        <p:grpSpPr>
          <a:xfrm>
            <a:off x="1736888" y="4696499"/>
            <a:ext cx="982117" cy="360000"/>
            <a:chOff x="711201" y="1198563"/>
            <a:chExt cx="2209764" cy="1080000"/>
          </a:xfrm>
        </p:grpSpPr>
        <p:pic>
          <p:nvPicPr>
            <p:cNvPr id="64"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6" name="群組 65"/>
          <p:cNvGrpSpPr>
            <a:grpSpLocks noChangeAspect="1"/>
          </p:cNvGrpSpPr>
          <p:nvPr/>
        </p:nvGrpSpPr>
        <p:grpSpPr>
          <a:xfrm>
            <a:off x="2190812" y="5444938"/>
            <a:ext cx="785693" cy="288000"/>
            <a:chOff x="711201" y="1198563"/>
            <a:chExt cx="2209764" cy="1080000"/>
          </a:xfrm>
        </p:grpSpPr>
        <p:pic>
          <p:nvPicPr>
            <p:cNvPr id="67"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群組 68"/>
          <p:cNvGrpSpPr>
            <a:grpSpLocks noChangeAspect="1"/>
          </p:cNvGrpSpPr>
          <p:nvPr/>
        </p:nvGrpSpPr>
        <p:grpSpPr>
          <a:xfrm>
            <a:off x="3156041" y="5207788"/>
            <a:ext cx="687483" cy="252000"/>
            <a:chOff x="711201" y="1198563"/>
            <a:chExt cx="2209764" cy="1080000"/>
          </a:xfrm>
        </p:grpSpPr>
        <p:pic>
          <p:nvPicPr>
            <p:cNvPr id="70"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 name="群組 71"/>
          <p:cNvGrpSpPr>
            <a:grpSpLocks noChangeAspect="1"/>
          </p:cNvGrpSpPr>
          <p:nvPr/>
        </p:nvGrpSpPr>
        <p:grpSpPr>
          <a:xfrm>
            <a:off x="3492885" y="5853670"/>
            <a:ext cx="687483" cy="252000"/>
            <a:chOff x="711201" y="1198563"/>
            <a:chExt cx="2209764" cy="1080000"/>
          </a:xfrm>
        </p:grpSpPr>
        <p:pic>
          <p:nvPicPr>
            <p:cNvPr id="73"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5" name="群組 74"/>
          <p:cNvGrpSpPr>
            <a:grpSpLocks noChangeAspect="1"/>
          </p:cNvGrpSpPr>
          <p:nvPr/>
        </p:nvGrpSpPr>
        <p:grpSpPr>
          <a:xfrm>
            <a:off x="4103049" y="6027940"/>
            <a:ext cx="687483" cy="252000"/>
            <a:chOff x="711201" y="1198563"/>
            <a:chExt cx="2209764" cy="1080000"/>
          </a:xfrm>
        </p:grpSpPr>
        <p:pic>
          <p:nvPicPr>
            <p:cNvPr id="76"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群組 77"/>
          <p:cNvGrpSpPr>
            <a:grpSpLocks noChangeAspect="1"/>
          </p:cNvGrpSpPr>
          <p:nvPr/>
        </p:nvGrpSpPr>
        <p:grpSpPr>
          <a:xfrm>
            <a:off x="5190976" y="5715366"/>
            <a:ext cx="982117" cy="360000"/>
            <a:chOff x="711201" y="1198563"/>
            <a:chExt cx="2209764" cy="1080000"/>
          </a:xfrm>
        </p:grpSpPr>
        <p:pic>
          <p:nvPicPr>
            <p:cNvPr id="79"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1" name="群組 80"/>
          <p:cNvGrpSpPr>
            <a:grpSpLocks noChangeAspect="1"/>
          </p:cNvGrpSpPr>
          <p:nvPr/>
        </p:nvGrpSpPr>
        <p:grpSpPr>
          <a:xfrm>
            <a:off x="6797392" y="6014213"/>
            <a:ext cx="1178541" cy="432000"/>
            <a:chOff x="711201" y="1198563"/>
            <a:chExt cx="2209764" cy="1080000"/>
          </a:xfrm>
        </p:grpSpPr>
        <p:pic>
          <p:nvPicPr>
            <p:cNvPr id="82"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4" name="群組 83"/>
          <p:cNvGrpSpPr>
            <a:grpSpLocks noChangeAspect="1"/>
          </p:cNvGrpSpPr>
          <p:nvPr/>
        </p:nvGrpSpPr>
        <p:grpSpPr>
          <a:xfrm>
            <a:off x="1477592" y="3800005"/>
            <a:ext cx="982117" cy="360000"/>
            <a:chOff x="711201" y="1198563"/>
            <a:chExt cx="2209764" cy="1080000"/>
          </a:xfrm>
        </p:grpSpPr>
        <p:pic>
          <p:nvPicPr>
            <p:cNvPr id="85"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7" name="群組 86"/>
          <p:cNvGrpSpPr>
            <a:grpSpLocks noChangeAspect="1"/>
          </p:cNvGrpSpPr>
          <p:nvPr/>
        </p:nvGrpSpPr>
        <p:grpSpPr>
          <a:xfrm>
            <a:off x="8068199" y="4955704"/>
            <a:ext cx="415624" cy="152349"/>
            <a:chOff x="711201" y="1198563"/>
            <a:chExt cx="2209764" cy="1080000"/>
          </a:xfrm>
        </p:grpSpPr>
        <p:pic>
          <p:nvPicPr>
            <p:cNvPr id="88"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0" name="群組 89"/>
          <p:cNvGrpSpPr>
            <a:grpSpLocks noChangeAspect="1"/>
          </p:cNvGrpSpPr>
          <p:nvPr/>
        </p:nvGrpSpPr>
        <p:grpSpPr>
          <a:xfrm>
            <a:off x="8188047" y="5459788"/>
            <a:ext cx="741516" cy="271806"/>
            <a:chOff x="711201" y="1198563"/>
            <a:chExt cx="2209764" cy="1080000"/>
          </a:xfrm>
        </p:grpSpPr>
        <p:pic>
          <p:nvPicPr>
            <p:cNvPr id="91"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3" name="群組 92"/>
          <p:cNvGrpSpPr>
            <a:grpSpLocks noChangeAspect="1"/>
          </p:cNvGrpSpPr>
          <p:nvPr/>
        </p:nvGrpSpPr>
        <p:grpSpPr>
          <a:xfrm>
            <a:off x="9605559" y="4401900"/>
            <a:ext cx="683540" cy="250555"/>
            <a:chOff x="711201" y="1198563"/>
            <a:chExt cx="2209764" cy="1080000"/>
          </a:xfrm>
        </p:grpSpPr>
        <p:pic>
          <p:nvPicPr>
            <p:cNvPr id="94"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6" name="群組 95"/>
          <p:cNvGrpSpPr>
            <a:grpSpLocks noChangeAspect="1"/>
          </p:cNvGrpSpPr>
          <p:nvPr/>
        </p:nvGrpSpPr>
        <p:grpSpPr>
          <a:xfrm>
            <a:off x="8920928" y="4917567"/>
            <a:ext cx="785693" cy="288000"/>
            <a:chOff x="711201" y="1198563"/>
            <a:chExt cx="2209764" cy="1080000"/>
          </a:xfrm>
        </p:grpSpPr>
        <p:pic>
          <p:nvPicPr>
            <p:cNvPr id="97"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9" name="群組 98"/>
          <p:cNvGrpSpPr>
            <a:grpSpLocks noChangeAspect="1"/>
          </p:cNvGrpSpPr>
          <p:nvPr/>
        </p:nvGrpSpPr>
        <p:grpSpPr>
          <a:xfrm>
            <a:off x="8154392" y="2780338"/>
            <a:ext cx="982117" cy="360000"/>
            <a:chOff x="711201" y="1198563"/>
            <a:chExt cx="2209764" cy="1080000"/>
          </a:xfrm>
        </p:grpSpPr>
        <p:pic>
          <p:nvPicPr>
            <p:cNvPr id="100"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2" name="群組 101"/>
          <p:cNvGrpSpPr>
            <a:grpSpLocks noChangeAspect="1"/>
          </p:cNvGrpSpPr>
          <p:nvPr/>
        </p:nvGrpSpPr>
        <p:grpSpPr>
          <a:xfrm>
            <a:off x="9666700" y="3669291"/>
            <a:ext cx="785693" cy="288000"/>
            <a:chOff x="711201" y="1198563"/>
            <a:chExt cx="2209764" cy="1080000"/>
          </a:xfrm>
        </p:grpSpPr>
        <p:pic>
          <p:nvPicPr>
            <p:cNvPr id="103"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5" name="群組 104"/>
          <p:cNvGrpSpPr>
            <a:grpSpLocks noChangeAspect="1"/>
          </p:cNvGrpSpPr>
          <p:nvPr/>
        </p:nvGrpSpPr>
        <p:grpSpPr>
          <a:xfrm>
            <a:off x="6968536" y="2361818"/>
            <a:ext cx="982117" cy="360000"/>
            <a:chOff x="711201" y="1198563"/>
            <a:chExt cx="2209764" cy="1080000"/>
          </a:xfrm>
        </p:grpSpPr>
        <p:pic>
          <p:nvPicPr>
            <p:cNvPr id="106"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8" name="群組 107"/>
          <p:cNvGrpSpPr>
            <a:grpSpLocks noChangeAspect="1"/>
          </p:cNvGrpSpPr>
          <p:nvPr/>
        </p:nvGrpSpPr>
        <p:grpSpPr>
          <a:xfrm>
            <a:off x="5858855" y="1684569"/>
            <a:ext cx="883905" cy="324000"/>
            <a:chOff x="711201" y="1198563"/>
            <a:chExt cx="2209764" cy="1080000"/>
          </a:xfrm>
        </p:grpSpPr>
        <p:pic>
          <p:nvPicPr>
            <p:cNvPr id="109"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1" name="群組 110"/>
          <p:cNvGrpSpPr>
            <a:grpSpLocks noChangeAspect="1"/>
          </p:cNvGrpSpPr>
          <p:nvPr/>
        </p:nvGrpSpPr>
        <p:grpSpPr>
          <a:xfrm>
            <a:off x="4119093" y="3271256"/>
            <a:ext cx="687483" cy="252000"/>
            <a:chOff x="711201" y="1198563"/>
            <a:chExt cx="2209764" cy="1080000"/>
          </a:xfrm>
        </p:grpSpPr>
        <p:pic>
          <p:nvPicPr>
            <p:cNvPr id="112"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4" name="群組 113"/>
          <p:cNvGrpSpPr>
            <a:grpSpLocks noChangeAspect="1"/>
          </p:cNvGrpSpPr>
          <p:nvPr/>
        </p:nvGrpSpPr>
        <p:grpSpPr>
          <a:xfrm>
            <a:off x="5628697" y="3101225"/>
            <a:ext cx="589271" cy="216000"/>
            <a:chOff x="711201" y="1198563"/>
            <a:chExt cx="2209764" cy="1080000"/>
          </a:xfrm>
        </p:grpSpPr>
        <p:pic>
          <p:nvPicPr>
            <p:cNvPr id="115"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7" name="群組 116"/>
          <p:cNvGrpSpPr>
            <a:grpSpLocks noChangeAspect="1"/>
          </p:cNvGrpSpPr>
          <p:nvPr/>
        </p:nvGrpSpPr>
        <p:grpSpPr>
          <a:xfrm>
            <a:off x="6793511" y="3315244"/>
            <a:ext cx="415624" cy="152349"/>
            <a:chOff x="711201" y="1198563"/>
            <a:chExt cx="2209764" cy="1080000"/>
          </a:xfrm>
        </p:grpSpPr>
        <p:pic>
          <p:nvPicPr>
            <p:cNvPr id="118"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0" name="群組 119"/>
          <p:cNvGrpSpPr>
            <a:grpSpLocks noChangeAspect="1"/>
          </p:cNvGrpSpPr>
          <p:nvPr/>
        </p:nvGrpSpPr>
        <p:grpSpPr>
          <a:xfrm>
            <a:off x="8346462" y="4272499"/>
            <a:ext cx="883905" cy="324000"/>
            <a:chOff x="711201" y="1198563"/>
            <a:chExt cx="2209764" cy="1080000"/>
          </a:xfrm>
        </p:grpSpPr>
        <p:pic>
          <p:nvPicPr>
            <p:cNvPr id="121"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3" name="群組 122"/>
          <p:cNvGrpSpPr>
            <a:grpSpLocks noChangeAspect="1"/>
          </p:cNvGrpSpPr>
          <p:nvPr/>
        </p:nvGrpSpPr>
        <p:grpSpPr>
          <a:xfrm>
            <a:off x="5228868" y="5120835"/>
            <a:ext cx="982117" cy="360000"/>
            <a:chOff x="711201" y="1198563"/>
            <a:chExt cx="2209764" cy="1080000"/>
          </a:xfrm>
        </p:grpSpPr>
        <p:pic>
          <p:nvPicPr>
            <p:cNvPr id="124"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6" name="群組 125"/>
          <p:cNvGrpSpPr>
            <a:grpSpLocks noChangeAspect="1"/>
          </p:cNvGrpSpPr>
          <p:nvPr/>
        </p:nvGrpSpPr>
        <p:grpSpPr>
          <a:xfrm>
            <a:off x="7125516" y="5325875"/>
            <a:ext cx="415624" cy="152349"/>
            <a:chOff x="711201" y="1198563"/>
            <a:chExt cx="2209764" cy="1080000"/>
          </a:xfrm>
        </p:grpSpPr>
        <p:pic>
          <p:nvPicPr>
            <p:cNvPr id="127"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9" name="群組 128"/>
          <p:cNvGrpSpPr>
            <a:grpSpLocks noChangeAspect="1"/>
          </p:cNvGrpSpPr>
          <p:nvPr/>
        </p:nvGrpSpPr>
        <p:grpSpPr>
          <a:xfrm>
            <a:off x="3137222" y="3360769"/>
            <a:ext cx="687483" cy="252000"/>
            <a:chOff x="711201" y="1198563"/>
            <a:chExt cx="2209764" cy="1080000"/>
          </a:xfrm>
        </p:grpSpPr>
        <p:pic>
          <p:nvPicPr>
            <p:cNvPr id="130"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2" name="群組 131"/>
          <p:cNvGrpSpPr>
            <a:grpSpLocks noChangeAspect="1"/>
          </p:cNvGrpSpPr>
          <p:nvPr/>
        </p:nvGrpSpPr>
        <p:grpSpPr>
          <a:xfrm>
            <a:off x="3849161" y="3867291"/>
            <a:ext cx="491059" cy="180000"/>
            <a:chOff x="711201" y="1198563"/>
            <a:chExt cx="2209764" cy="1080000"/>
          </a:xfrm>
        </p:grpSpPr>
        <p:pic>
          <p:nvPicPr>
            <p:cNvPr id="133"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5" name="群組 134"/>
          <p:cNvGrpSpPr>
            <a:grpSpLocks noChangeAspect="1"/>
          </p:cNvGrpSpPr>
          <p:nvPr/>
        </p:nvGrpSpPr>
        <p:grpSpPr>
          <a:xfrm>
            <a:off x="2763207" y="3866277"/>
            <a:ext cx="392847" cy="144000"/>
            <a:chOff x="711201" y="1198563"/>
            <a:chExt cx="2209764" cy="1080000"/>
          </a:xfrm>
        </p:grpSpPr>
        <p:pic>
          <p:nvPicPr>
            <p:cNvPr id="136"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8" name="群組 137"/>
          <p:cNvGrpSpPr>
            <a:grpSpLocks noChangeAspect="1"/>
          </p:cNvGrpSpPr>
          <p:nvPr/>
        </p:nvGrpSpPr>
        <p:grpSpPr>
          <a:xfrm>
            <a:off x="2260685" y="2919508"/>
            <a:ext cx="883907" cy="324000"/>
            <a:chOff x="711201" y="1198563"/>
            <a:chExt cx="2209764" cy="1080000"/>
          </a:xfrm>
        </p:grpSpPr>
        <p:pic>
          <p:nvPicPr>
            <p:cNvPr id="139"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1" name="群組 140"/>
          <p:cNvGrpSpPr>
            <a:grpSpLocks noChangeAspect="1"/>
          </p:cNvGrpSpPr>
          <p:nvPr/>
        </p:nvGrpSpPr>
        <p:grpSpPr>
          <a:xfrm>
            <a:off x="6828851" y="4594333"/>
            <a:ext cx="714433" cy="261879"/>
            <a:chOff x="711201" y="1198563"/>
            <a:chExt cx="2209764" cy="1080000"/>
          </a:xfrm>
        </p:grpSpPr>
        <p:pic>
          <p:nvPicPr>
            <p:cNvPr id="142"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2" name="群組 181"/>
          <p:cNvGrpSpPr>
            <a:grpSpLocks noChangeAspect="1"/>
          </p:cNvGrpSpPr>
          <p:nvPr/>
        </p:nvGrpSpPr>
        <p:grpSpPr>
          <a:xfrm>
            <a:off x="3902785" y="4325941"/>
            <a:ext cx="1089360" cy="399310"/>
            <a:chOff x="711201" y="1198563"/>
            <a:chExt cx="2209764" cy="1080000"/>
          </a:xfrm>
        </p:grpSpPr>
        <p:pic>
          <p:nvPicPr>
            <p:cNvPr id="183"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5" name="群組 184"/>
          <p:cNvGrpSpPr>
            <a:grpSpLocks noChangeAspect="1"/>
          </p:cNvGrpSpPr>
          <p:nvPr/>
        </p:nvGrpSpPr>
        <p:grpSpPr>
          <a:xfrm>
            <a:off x="2780553" y="4210509"/>
            <a:ext cx="1044155" cy="382740"/>
            <a:chOff x="711201" y="1198563"/>
            <a:chExt cx="2209764" cy="1080000"/>
          </a:xfrm>
        </p:grpSpPr>
        <p:pic>
          <p:nvPicPr>
            <p:cNvPr id="186"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1201"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838258" y="1198563"/>
              <a:ext cx="108270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群組 41"/>
          <p:cNvGrpSpPr/>
          <p:nvPr/>
        </p:nvGrpSpPr>
        <p:grpSpPr>
          <a:xfrm>
            <a:off x="3973766" y="5360264"/>
            <a:ext cx="591185" cy="232139"/>
            <a:chOff x="2980314" y="5360243"/>
            <a:chExt cx="443389" cy="232139"/>
          </a:xfrm>
        </p:grpSpPr>
        <p:pic>
          <p:nvPicPr>
            <p:cNvPr id="146" name="Picture 4"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2980314" y="5360243"/>
              <a:ext cx="232721" cy="232139"/>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5" descr="C:\Users\su\Desktop\IOTsecurity\img\biggooglyeye.gif"/>
            <p:cNvPicPr>
              <a:picLocks noChangeAspect="1" noChangeArrowheads="1" noCrop="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3190982" y="5360243"/>
              <a:ext cx="232721" cy="2321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5605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9"/>
                                          </p:stCondLst>
                                        </p:cTn>
                                        <p:tgtEl>
                                          <p:spTgt spid="138"/>
                                        </p:tgtEl>
                                        <p:attrNameLst>
                                          <p:attrName>style.visibility</p:attrName>
                                        </p:attrNameLst>
                                      </p:cBhvr>
                                      <p:to>
                                        <p:strVal val="visible"/>
                                      </p:to>
                                    </p:set>
                                  </p:childTnLst>
                                </p:cTn>
                              </p:par>
                            </p:childTnLst>
                          </p:cTn>
                        </p:par>
                        <p:par>
                          <p:cTn id="7" fill="hold">
                            <p:stCondLst>
                              <p:cond delay="260"/>
                            </p:stCondLst>
                            <p:childTnLst>
                              <p:par>
                                <p:cTn id="8" presetID="1" presetClass="entr" presetSubtype="0" fill="hold" nodeType="afterEffect">
                                  <p:stCondLst>
                                    <p:cond delay="250"/>
                                  </p:stCondLst>
                                  <p:childTnLst>
                                    <p:set>
                                      <p:cBhvr>
                                        <p:cTn id="9" dur="1" fill="hold">
                                          <p:stCondLst>
                                            <p:cond delay="9"/>
                                          </p:stCondLst>
                                        </p:cTn>
                                        <p:tgtEl>
                                          <p:spTgt spid="105"/>
                                        </p:tgtEl>
                                        <p:attrNameLst>
                                          <p:attrName>style.visibility</p:attrName>
                                        </p:attrNameLst>
                                      </p:cBhvr>
                                      <p:to>
                                        <p:strVal val="visible"/>
                                      </p:to>
                                    </p:set>
                                  </p:childTnLst>
                                </p:cTn>
                              </p:par>
                            </p:childTnLst>
                          </p:cTn>
                        </p:par>
                        <p:par>
                          <p:cTn id="10" fill="hold">
                            <p:stCondLst>
                              <p:cond delay="520"/>
                            </p:stCondLst>
                            <p:childTnLst>
                              <p:par>
                                <p:cTn id="11" presetID="1" presetClass="entr" presetSubtype="0" fill="hold" nodeType="afterEffect">
                                  <p:stCondLst>
                                    <p:cond delay="250"/>
                                  </p:stCondLst>
                                  <p:childTnLst>
                                    <p:set>
                                      <p:cBhvr>
                                        <p:cTn id="12" dur="1" fill="hold">
                                          <p:stCondLst>
                                            <p:cond delay="9"/>
                                          </p:stCondLst>
                                        </p:cTn>
                                        <p:tgtEl>
                                          <p:spTgt spid="123"/>
                                        </p:tgtEl>
                                        <p:attrNameLst>
                                          <p:attrName>style.visibility</p:attrName>
                                        </p:attrNameLst>
                                      </p:cBhvr>
                                      <p:to>
                                        <p:strVal val="visible"/>
                                      </p:to>
                                    </p:set>
                                  </p:childTnLst>
                                </p:cTn>
                              </p:par>
                            </p:childTnLst>
                          </p:cTn>
                        </p:par>
                        <p:par>
                          <p:cTn id="13" fill="hold">
                            <p:stCondLst>
                              <p:cond delay="780"/>
                            </p:stCondLst>
                            <p:childTnLst>
                              <p:par>
                                <p:cTn id="14" presetID="1" presetClass="entr" presetSubtype="0" fill="hold" nodeType="afterEffect">
                                  <p:stCondLst>
                                    <p:cond delay="250"/>
                                  </p:stCondLst>
                                  <p:childTnLst>
                                    <p:set>
                                      <p:cBhvr>
                                        <p:cTn id="15" dur="1" fill="hold">
                                          <p:stCondLst>
                                            <p:cond delay="9"/>
                                          </p:stCondLst>
                                        </p:cTn>
                                        <p:tgtEl>
                                          <p:spTgt spid="87"/>
                                        </p:tgtEl>
                                        <p:attrNameLst>
                                          <p:attrName>style.visibility</p:attrName>
                                        </p:attrNameLst>
                                      </p:cBhvr>
                                      <p:to>
                                        <p:strVal val="visible"/>
                                      </p:to>
                                    </p:set>
                                  </p:childTnLst>
                                </p:cTn>
                              </p:par>
                            </p:childTnLst>
                          </p:cTn>
                        </p:par>
                        <p:par>
                          <p:cTn id="16" fill="hold">
                            <p:stCondLst>
                              <p:cond delay="1040"/>
                            </p:stCondLst>
                            <p:childTnLst>
                              <p:par>
                                <p:cTn id="17" presetID="1" presetClass="entr" presetSubtype="0" fill="hold" nodeType="afterEffect">
                                  <p:stCondLst>
                                    <p:cond delay="250"/>
                                  </p:stCondLst>
                                  <p:childTnLst>
                                    <p:set>
                                      <p:cBhvr>
                                        <p:cTn id="18" dur="1" fill="hold">
                                          <p:stCondLst>
                                            <p:cond delay="9"/>
                                          </p:stCondLst>
                                        </p:cTn>
                                        <p:tgtEl>
                                          <p:spTgt spid="81"/>
                                        </p:tgtEl>
                                        <p:attrNameLst>
                                          <p:attrName>style.visibility</p:attrName>
                                        </p:attrNameLst>
                                      </p:cBhvr>
                                      <p:to>
                                        <p:strVal val="visible"/>
                                      </p:to>
                                    </p:set>
                                  </p:childTnLst>
                                </p:cTn>
                              </p:par>
                            </p:childTnLst>
                          </p:cTn>
                        </p:par>
                        <p:par>
                          <p:cTn id="19" fill="hold">
                            <p:stCondLst>
                              <p:cond delay="1300"/>
                            </p:stCondLst>
                            <p:childTnLst>
                              <p:par>
                                <p:cTn id="20" presetID="1" presetClass="entr" presetSubtype="0" fill="hold" nodeType="afterEffect">
                                  <p:stCondLst>
                                    <p:cond delay="250"/>
                                  </p:stCondLst>
                                  <p:childTnLst>
                                    <p:set>
                                      <p:cBhvr>
                                        <p:cTn id="21" dur="1" fill="hold">
                                          <p:stCondLst>
                                            <p:cond delay="9"/>
                                          </p:stCondLst>
                                        </p:cTn>
                                        <p:tgtEl>
                                          <p:spTgt spid="48"/>
                                        </p:tgtEl>
                                        <p:attrNameLst>
                                          <p:attrName>style.visibility</p:attrName>
                                        </p:attrNameLst>
                                      </p:cBhvr>
                                      <p:to>
                                        <p:strVal val="visible"/>
                                      </p:to>
                                    </p:set>
                                  </p:childTnLst>
                                </p:cTn>
                              </p:par>
                            </p:childTnLst>
                          </p:cTn>
                        </p:par>
                        <p:par>
                          <p:cTn id="22" fill="hold">
                            <p:stCondLst>
                              <p:cond delay="1560"/>
                            </p:stCondLst>
                            <p:childTnLst>
                              <p:par>
                                <p:cTn id="23" presetID="1" presetClass="entr" presetSubtype="0" fill="hold" nodeType="afterEffect">
                                  <p:stCondLst>
                                    <p:cond delay="250"/>
                                  </p:stCondLst>
                                  <p:childTnLst>
                                    <p:set>
                                      <p:cBhvr>
                                        <p:cTn id="24" dur="1" fill="hold">
                                          <p:stCondLst>
                                            <p:cond delay="9"/>
                                          </p:stCondLst>
                                        </p:cTn>
                                        <p:tgtEl>
                                          <p:spTgt spid="57"/>
                                        </p:tgtEl>
                                        <p:attrNameLst>
                                          <p:attrName>style.visibility</p:attrName>
                                        </p:attrNameLst>
                                      </p:cBhvr>
                                      <p:to>
                                        <p:strVal val="visible"/>
                                      </p:to>
                                    </p:set>
                                  </p:childTnLst>
                                </p:cTn>
                              </p:par>
                            </p:childTnLst>
                          </p:cTn>
                        </p:par>
                        <p:par>
                          <p:cTn id="25" fill="hold">
                            <p:stCondLst>
                              <p:cond delay="1820"/>
                            </p:stCondLst>
                            <p:childTnLst>
                              <p:par>
                                <p:cTn id="26" presetID="1" presetClass="entr" presetSubtype="0" fill="hold" nodeType="afterEffect">
                                  <p:stCondLst>
                                    <p:cond delay="250"/>
                                  </p:stCondLst>
                                  <p:childTnLst>
                                    <p:set>
                                      <p:cBhvr>
                                        <p:cTn id="27" dur="1" fill="hold">
                                          <p:stCondLst>
                                            <p:cond delay="9"/>
                                          </p:stCondLst>
                                        </p:cTn>
                                        <p:tgtEl>
                                          <p:spTgt spid="60"/>
                                        </p:tgtEl>
                                        <p:attrNameLst>
                                          <p:attrName>style.visibility</p:attrName>
                                        </p:attrNameLst>
                                      </p:cBhvr>
                                      <p:to>
                                        <p:strVal val="visible"/>
                                      </p:to>
                                    </p:set>
                                  </p:childTnLst>
                                </p:cTn>
                              </p:par>
                            </p:childTnLst>
                          </p:cTn>
                        </p:par>
                        <p:par>
                          <p:cTn id="28" fill="hold">
                            <p:stCondLst>
                              <p:cond delay="2080"/>
                            </p:stCondLst>
                            <p:childTnLst>
                              <p:par>
                                <p:cTn id="29" presetID="1" presetClass="entr" presetSubtype="0" fill="hold" nodeType="afterEffect">
                                  <p:stCondLst>
                                    <p:cond delay="250"/>
                                  </p:stCondLst>
                                  <p:childTnLst>
                                    <p:set>
                                      <p:cBhvr>
                                        <p:cTn id="30" dur="1" fill="hold">
                                          <p:stCondLst>
                                            <p:cond delay="9"/>
                                          </p:stCondLst>
                                        </p:cTn>
                                        <p:tgtEl>
                                          <p:spTgt spid="84"/>
                                        </p:tgtEl>
                                        <p:attrNameLst>
                                          <p:attrName>style.visibility</p:attrName>
                                        </p:attrNameLst>
                                      </p:cBhvr>
                                      <p:to>
                                        <p:strVal val="visible"/>
                                      </p:to>
                                    </p:set>
                                  </p:childTnLst>
                                </p:cTn>
                              </p:par>
                            </p:childTnLst>
                          </p:cTn>
                        </p:par>
                        <p:par>
                          <p:cTn id="31" fill="hold">
                            <p:stCondLst>
                              <p:cond delay="2340"/>
                            </p:stCondLst>
                            <p:childTnLst>
                              <p:par>
                                <p:cTn id="32" presetID="1" presetClass="entr" presetSubtype="0" fill="hold" nodeType="afterEffect">
                                  <p:stCondLst>
                                    <p:cond delay="250"/>
                                  </p:stCondLst>
                                  <p:childTnLst>
                                    <p:set>
                                      <p:cBhvr>
                                        <p:cTn id="33" dur="1" fill="hold">
                                          <p:stCondLst>
                                            <p:cond delay="9"/>
                                          </p:stCondLst>
                                        </p:cTn>
                                        <p:tgtEl>
                                          <p:spTgt spid="185"/>
                                        </p:tgtEl>
                                        <p:attrNameLst>
                                          <p:attrName>style.visibility</p:attrName>
                                        </p:attrNameLst>
                                      </p:cBhvr>
                                      <p:to>
                                        <p:strVal val="visible"/>
                                      </p:to>
                                    </p:set>
                                  </p:childTnLst>
                                </p:cTn>
                              </p:par>
                            </p:childTnLst>
                          </p:cTn>
                        </p:par>
                        <p:par>
                          <p:cTn id="34" fill="hold">
                            <p:stCondLst>
                              <p:cond delay="2600"/>
                            </p:stCondLst>
                            <p:childTnLst>
                              <p:par>
                                <p:cTn id="35" presetID="1" presetClass="entr" presetSubtype="0" fill="hold" nodeType="afterEffect">
                                  <p:stCondLst>
                                    <p:cond delay="250"/>
                                  </p:stCondLst>
                                  <p:childTnLst>
                                    <p:set>
                                      <p:cBhvr>
                                        <p:cTn id="36" dur="1" fill="hold">
                                          <p:stCondLst>
                                            <p:cond delay="9"/>
                                          </p:stCondLst>
                                        </p:cTn>
                                        <p:tgtEl>
                                          <p:spTgt spid="182"/>
                                        </p:tgtEl>
                                        <p:attrNameLst>
                                          <p:attrName>style.visibility</p:attrName>
                                        </p:attrNameLst>
                                      </p:cBhvr>
                                      <p:to>
                                        <p:strVal val="visible"/>
                                      </p:to>
                                    </p:set>
                                  </p:childTnLst>
                                </p:cTn>
                              </p:par>
                            </p:childTnLst>
                          </p:cTn>
                        </p:par>
                        <p:par>
                          <p:cTn id="37" fill="hold">
                            <p:stCondLst>
                              <p:cond delay="2860"/>
                            </p:stCondLst>
                            <p:childTnLst>
                              <p:par>
                                <p:cTn id="38" presetID="1" presetClass="entr" presetSubtype="0" fill="hold" nodeType="afterEffect">
                                  <p:stCondLst>
                                    <p:cond delay="250"/>
                                  </p:stCondLst>
                                  <p:childTnLst>
                                    <p:set>
                                      <p:cBhvr>
                                        <p:cTn id="39" dur="1" fill="hold">
                                          <p:stCondLst>
                                            <p:cond delay="9"/>
                                          </p:stCondLst>
                                        </p:cTn>
                                        <p:tgtEl>
                                          <p:spTgt spid="42"/>
                                        </p:tgtEl>
                                        <p:attrNameLst>
                                          <p:attrName>style.visibility</p:attrName>
                                        </p:attrNameLst>
                                      </p:cBhvr>
                                      <p:to>
                                        <p:strVal val="visible"/>
                                      </p:to>
                                    </p:set>
                                  </p:childTnLst>
                                </p:cTn>
                              </p:par>
                            </p:childTnLst>
                          </p:cTn>
                        </p:par>
                        <p:par>
                          <p:cTn id="40" fill="hold">
                            <p:stCondLst>
                              <p:cond delay="3120"/>
                            </p:stCondLst>
                            <p:childTnLst>
                              <p:par>
                                <p:cTn id="41" presetID="1" presetClass="entr" presetSubtype="0" fill="hold" nodeType="afterEffect">
                                  <p:stCondLst>
                                    <p:cond delay="250"/>
                                  </p:stCondLst>
                                  <p:childTnLst>
                                    <p:set>
                                      <p:cBhvr>
                                        <p:cTn id="42" dur="1" fill="hold">
                                          <p:stCondLst>
                                            <p:cond delay="9"/>
                                          </p:stCondLst>
                                        </p:cTn>
                                        <p:tgtEl>
                                          <p:spTgt spid="69"/>
                                        </p:tgtEl>
                                        <p:attrNameLst>
                                          <p:attrName>style.visibility</p:attrName>
                                        </p:attrNameLst>
                                      </p:cBhvr>
                                      <p:to>
                                        <p:strVal val="visible"/>
                                      </p:to>
                                    </p:set>
                                  </p:childTnLst>
                                </p:cTn>
                              </p:par>
                            </p:childTnLst>
                          </p:cTn>
                        </p:par>
                        <p:par>
                          <p:cTn id="43" fill="hold">
                            <p:stCondLst>
                              <p:cond delay="3380"/>
                            </p:stCondLst>
                            <p:childTnLst>
                              <p:par>
                                <p:cTn id="44" presetID="1" presetClass="entr" presetSubtype="0" fill="hold" nodeType="afterEffect">
                                  <p:stCondLst>
                                    <p:cond delay="250"/>
                                  </p:stCondLst>
                                  <p:childTnLst>
                                    <p:set>
                                      <p:cBhvr>
                                        <p:cTn id="45" dur="1" fill="hold">
                                          <p:stCondLst>
                                            <p:cond delay="9"/>
                                          </p:stCondLst>
                                        </p:cTn>
                                        <p:tgtEl>
                                          <p:spTgt spid="90"/>
                                        </p:tgtEl>
                                        <p:attrNameLst>
                                          <p:attrName>style.visibility</p:attrName>
                                        </p:attrNameLst>
                                      </p:cBhvr>
                                      <p:to>
                                        <p:strVal val="visible"/>
                                      </p:to>
                                    </p:set>
                                  </p:childTnLst>
                                </p:cTn>
                              </p:par>
                            </p:childTnLst>
                          </p:cTn>
                        </p:par>
                        <p:par>
                          <p:cTn id="46" fill="hold">
                            <p:stCondLst>
                              <p:cond delay="3640"/>
                            </p:stCondLst>
                            <p:childTnLst>
                              <p:par>
                                <p:cTn id="47" presetID="1" presetClass="entr" presetSubtype="0" fill="hold" nodeType="afterEffect">
                                  <p:stCondLst>
                                    <p:cond delay="250"/>
                                  </p:stCondLst>
                                  <p:childTnLst>
                                    <p:set>
                                      <p:cBhvr>
                                        <p:cTn id="48" dur="1" fill="hold">
                                          <p:stCondLst>
                                            <p:cond delay="9"/>
                                          </p:stCondLst>
                                        </p:cTn>
                                        <p:tgtEl>
                                          <p:spTgt spid="96"/>
                                        </p:tgtEl>
                                        <p:attrNameLst>
                                          <p:attrName>style.visibility</p:attrName>
                                        </p:attrNameLst>
                                      </p:cBhvr>
                                      <p:to>
                                        <p:strVal val="visible"/>
                                      </p:to>
                                    </p:set>
                                  </p:childTnLst>
                                </p:cTn>
                              </p:par>
                            </p:childTnLst>
                          </p:cTn>
                        </p:par>
                        <p:par>
                          <p:cTn id="49" fill="hold">
                            <p:stCondLst>
                              <p:cond delay="3900"/>
                            </p:stCondLst>
                            <p:childTnLst>
                              <p:par>
                                <p:cTn id="50" presetID="1" presetClass="entr" presetSubtype="0" fill="hold" nodeType="afterEffect">
                                  <p:stCondLst>
                                    <p:cond delay="250"/>
                                  </p:stCondLst>
                                  <p:childTnLst>
                                    <p:set>
                                      <p:cBhvr>
                                        <p:cTn id="51" dur="1" fill="hold">
                                          <p:stCondLst>
                                            <p:cond delay="9"/>
                                          </p:stCondLst>
                                        </p:cTn>
                                        <p:tgtEl>
                                          <p:spTgt spid="93"/>
                                        </p:tgtEl>
                                        <p:attrNameLst>
                                          <p:attrName>style.visibility</p:attrName>
                                        </p:attrNameLst>
                                      </p:cBhvr>
                                      <p:to>
                                        <p:strVal val="visible"/>
                                      </p:to>
                                    </p:set>
                                  </p:childTnLst>
                                </p:cTn>
                              </p:par>
                            </p:childTnLst>
                          </p:cTn>
                        </p:par>
                        <p:par>
                          <p:cTn id="52" fill="hold">
                            <p:stCondLst>
                              <p:cond delay="4160"/>
                            </p:stCondLst>
                            <p:childTnLst>
                              <p:par>
                                <p:cTn id="53" presetID="1" presetClass="entr" presetSubtype="0" fill="hold" nodeType="afterEffect">
                                  <p:stCondLst>
                                    <p:cond delay="250"/>
                                  </p:stCondLst>
                                  <p:childTnLst>
                                    <p:set>
                                      <p:cBhvr>
                                        <p:cTn id="54" dur="1" fill="hold">
                                          <p:stCondLst>
                                            <p:cond delay="9"/>
                                          </p:stCondLst>
                                        </p:cTn>
                                        <p:tgtEl>
                                          <p:spTgt spid="51"/>
                                        </p:tgtEl>
                                        <p:attrNameLst>
                                          <p:attrName>style.visibility</p:attrName>
                                        </p:attrNameLst>
                                      </p:cBhvr>
                                      <p:to>
                                        <p:strVal val="visible"/>
                                      </p:to>
                                    </p:set>
                                  </p:childTnLst>
                                </p:cTn>
                              </p:par>
                            </p:childTnLst>
                          </p:cTn>
                        </p:par>
                        <p:par>
                          <p:cTn id="55" fill="hold">
                            <p:stCondLst>
                              <p:cond delay="4420"/>
                            </p:stCondLst>
                            <p:childTnLst>
                              <p:par>
                                <p:cTn id="56" presetID="1" presetClass="entr" presetSubtype="0" fill="hold" nodeType="afterEffect">
                                  <p:stCondLst>
                                    <p:cond delay="250"/>
                                  </p:stCondLst>
                                  <p:childTnLst>
                                    <p:set>
                                      <p:cBhvr>
                                        <p:cTn id="57" dur="1" fill="hold">
                                          <p:stCondLst>
                                            <p:cond delay="9"/>
                                          </p:stCondLst>
                                        </p:cTn>
                                        <p:tgtEl>
                                          <p:spTgt spid="102"/>
                                        </p:tgtEl>
                                        <p:attrNameLst>
                                          <p:attrName>style.visibility</p:attrName>
                                        </p:attrNameLst>
                                      </p:cBhvr>
                                      <p:to>
                                        <p:strVal val="visible"/>
                                      </p:to>
                                    </p:set>
                                  </p:childTnLst>
                                </p:cTn>
                              </p:par>
                            </p:childTnLst>
                          </p:cTn>
                        </p:par>
                        <p:par>
                          <p:cTn id="58" fill="hold">
                            <p:stCondLst>
                              <p:cond delay="4680"/>
                            </p:stCondLst>
                            <p:childTnLst>
                              <p:par>
                                <p:cTn id="59" presetID="1" presetClass="entr" presetSubtype="0" fill="hold" nodeType="afterEffect">
                                  <p:stCondLst>
                                    <p:cond delay="250"/>
                                  </p:stCondLst>
                                  <p:childTnLst>
                                    <p:set>
                                      <p:cBhvr>
                                        <p:cTn id="60" dur="1" fill="hold">
                                          <p:stCondLst>
                                            <p:cond delay="9"/>
                                          </p:stCondLst>
                                        </p:cTn>
                                        <p:tgtEl>
                                          <p:spTgt spid="99"/>
                                        </p:tgtEl>
                                        <p:attrNameLst>
                                          <p:attrName>style.visibility</p:attrName>
                                        </p:attrNameLst>
                                      </p:cBhvr>
                                      <p:to>
                                        <p:strVal val="visible"/>
                                      </p:to>
                                    </p:set>
                                  </p:childTnLst>
                                </p:cTn>
                              </p:par>
                            </p:childTnLst>
                          </p:cTn>
                        </p:par>
                        <p:par>
                          <p:cTn id="61" fill="hold">
                            <p:stCondLst>
                              <p:cond delay="4940"/>
                            </p:stCondLst>
                            <p:childTnLst>
                              <p:par>
                                <p:cTn id="62" presetID="1" presetClass="entr" presetSubtype="0" fill="hold" nodeType="afterEffect">
                                  <p:stCondLst>
                                    <p:cond delay="250"/>
                                  </p:stCondLst>
                                  <p:childTnLst>
                                    <p:set>
                                      <p:cBhvr>
                                        <p:cTn id="63" dur="1" fill="hold">
                                          <p:stCondLst>
                                            <p:cond delay="9"/>
                                          </p:stCondLst>
                                        </p:cTn>
                                        <p:tgtEl>
                                          <p:spTgt spid="108"/>
                                        </p:tgtEl>
                                        <p:attrNameLst>
                                          <p:attrName>style.visibility</p:attrName>
                                        </p:attrNameLst>
                                      </p:cBhvr>
                                      <p:to>
                                        <p:strVal val="visible"/>
                                      </p:to>
                                    </p:set>
                                  </p:childTnLst>
                                </p:cTn>
                              </p:par>
                            </p:childTnLst>
                          </p:cTn>
                        </p:par>
                        <p:par>
                          <p:cTn id="64" fill="hold">
                            <p:stCondLst>
                              <p:cond delay="5200"/>
                            </p:stCondLst>
                            <p:childTnLst>
                              <p:par>
                                <p:cTn id="65" presetID="1" presetClass="entr" presetSubtype="0" fill="hold" nodeType="afterEffect">
                                  <p:stCondLst>
                                    <p:cond delay="250"/>
                                  </p:stCondLst>
                                  <p:childTnLst>
                                    <p:set>
                                      <p:cBhvr>
                                        <p:cTn id="66" dur="1" fill="hold">
                                          <p:stCondLst>
                                            <p:cond delay="9"/>
                                          </p:stCondLst>
                                        </p:cTn>
                                        <p:tgtEl>
                                          <p:spTgt spid="54"/>
                                        </p:tgtEl>
                                        <p:attrNameLst>
                                          <p:attrName>style.visibility</p:attrName>
                                        </p:attrNameLst>
                                      </p:cBhvr>
                                      <p:to>
                                        <p:strVal val="visible"/>
                                      </p:to>
                                    </p:set>
                                  </p:childTnLst>
                                </p:cTn>
                              </p:par>
                            </p:childTnLst>
                          </p:cTn>
                        </p:par>
                        <p:par>
                          <p:cTn id="67" fill="hold">
                            <p:stCondLst>
                              <p:cond delay="5460"/>
                            </p:stCondLst>
                            <p:childTnLst>
                              <p:par>
                                <p:cTn id="68" presetID="1" presetClass="entr" presetSubtype="0" fill="hold" nodeType="afterEffect">
                                  <p:stCondLst>
                                    <p:cond delay="250"/>
                                  </p:stCondLst>
                                  <p:childTnLst>
                                    <p:set>
                                      <p:cBhvr>
                                        <p:cTn id="69" dur="1" fill="hold">
                                          <p:stCondLst>
                                            <p:cond delay="9"/>
                                          </p:stCondLst>
                                        </p:cTn>
                                        <p:tgtEl>
                                          <p:spTgt spid="111"/>
                                        </p:tgtEl>
                                        <p:attrNameLst>
                                          <p:attrName>style.visibility</p:attrName>
                                        </p:attrNameLst>
                                      </p:cBhvr>
                                      <p:to>
                                        <p:strVal val="visible"/>
                                      </p:to>
                                    </p:set>
                                  </p:childTnLst>
                                </p:cTn>
                              </p:par>
                            </p:childTnLst>
                          </p:cTn>
                        </p:par>
                        <p:par>
                          <p:cTn id="70" fill="hold">
                            <p:stCondLst>
                              <p:cond delay="5720"/>
                            </p:stCondLst>
                            <p:childTnLst>
                              <p:par>
                                <p:cTn id="71" presetID="1" presetClass="entr" presetSubtype="0" fill="hold" nodeType="afterEffect">
                                  <p:stCondLst>
                                    <p:cond delay="250"/>
                                  </p:stCondLst>
                                  <p:childTnLst>
                                    <p:set>
                                      <p:cBhvr>
                                        <p:cTn id="72" dur="1" fill="hold">
                                          <p:stCondLst>
                                            <p:cond delay="9"/>
                                          </p:stCondLst>
                                        </p:cTn>
                                        <p:tgtEl>
                                          <p:spTgt spid="129"/>
                                        </p:tgtEl>
                                        <p:attrNameLst>
                                          <p:attrName>style.visibility</p:attrName>
                                        </p:attrNameLst>
                                      </p:cBhvr>
                                      <p:to>
                                        <p:strVal val="visible"/>
                                      </p:to>
                                    </p:set>
                                  </p:childTnLst>
                                </p:cTn>
                              </p:par>
                            </p:childTnLst>
                          </p:cTn>
                        </p:par>
                        <p:par>
                          <p:cTn id="73" fill="hold">
                            <p:stCondLst>
                              <p:cond delay="5980"/>
                            </p:stCondLst>
                            <p:childTnLst>
                              <p:par>
                                <p:cTn id="74" presetID="1" presetClass="entr" presetSubtype="0" fill="hold" nodeType="afterEffect">
                                  <p:stCondLst>
                                    <p:cond delay="250"/>
                                  </p:stCondLst>
                                  <p:childTnLst>
                                    <p:set>
                                      <p:cBhvr>
                                        <p:cTn id="75" dur="1" fill="hold">
                                          <p:stCondLst>
                                            <p:cond delay="9"/>
                                          </p:stCondLst>
                                        </p:cTn>
                                        <p:tgtEl>
                                          <p:spTgt spid="135"/>
                                        </p:tgtEl>
                                        <p:attrNameLst>
                                          <p:attrName>style.visibility</p:attrName>
                                        </p:attrNameLst>
                                      </p:cBhvr>
                                      <p:to>
                                        <p:strVal val="visible"/>
                                      </p:to>
                                    </p:set>
                                  </p:childTnLst>
                                </p:cTn>
                              </p:par>
                            </p:childTnLst>
                          </p:cTn>
                        </p:par>
                        <p:par>
                          <p:cTn id="76" fill="hold">
                            <p:stCondLst>
                              <p:cond delay="6240"/>
                            </p:stCondLst>
                            <p:childTnLst>
                              <p:par>
                                <p:cTn id="77" presetID="1" presetClass="entr" presetSubtype="0" fill="hold" nodeType="afterEffect">
                                  <p:stCondLst>
                                    <p:cond delay="250"/>
                                  </p:stCondLst>
                                  <p:childTnLst>
                                    <p:set>
                                      <p:cBhvr>
                                        <p:cTn id="78" dur="1" fill="hold">
                                          <p:stCondLst>
                                            <p:cond delay="9"/>
                                          </p:stCondLst>
                                        </p:cTn>
                                        <p:tgtEl>
                                          <p:spTgt spid="132"/>
                                        </p:tgtEl>
                                        <p:attrNameLst>
                                          <p:attrName>style.visibility</p:attrName>
                                        </p:attrNameLst>
                                      </p:cBhvr>
                                      <p:to>
                                        <p:strVal val="visible"/>
                                      </p:to>
                                    </p:set>
                                  </p:childTnLst>
                                </p:cTn>
                              </p:par>
                            </p:childTnLst>
                          </p:cTn>
                        </p:par>
                        <p:par>
                          <p:cTn id="79" fill="hold">
                            <p:stCondLst>
                              <p:cond delay="6500"/>
                            </p:stCondLst>
                            <p:childTnLst>
                              <p:par>
                                <p:cTn id="80" presetID="1" presetClass="entr" presetSubtype="0" fill="hold" nodeType="afterEffect">
                                  <p:stCondLst>
                                    <p:cond delay="250"/>
                                  </p:stCondLst>
                                  <p:childTnLst>
                                    <p:set>
                                      <p:cBhvr>
                                        <p:cTn id="81" dur="1" fill="hold">
                                          <p:stCondLst>
                                            <p:cond delay="9"/>
                                          </p:stCondLst>
                                        </p:cTn>
                                        <p:tgtEl>
                                          <p:spTgt spid="63"/>
                                        </p:tgtEl>
                                        <p:attrNameLst>
                                          <p:attrName>style.visibility</p:attrName>
                                        </p:attrNameLst>
                                      </p:cBhvr>
                                      <p:to>
                                        <p:strVal val="visible"/>
                                      </p:to>
                                    </p:set>
                                  </p:childTnLst>
                                </p:cTn>
                              </p:par>
                            </p:childTnLst>
                          </p:cTn>
                        </p:par>
                        <p:par>
                          <p:cTn id="82" fill="hold">
                            <p:stCondLst>
                              <p:cond delay="6760"/>
                            </p:stCondLst>
                            <p:childTnLst>
                              <p:par>
                                <p:cTn id="83" presetID="1" presetClass="entr" presetSubtype="0" fill="hold" nodeType="afterEffect">
                                  <p:stCondLst>
                                    <p:cond delay="250"/>
                                  </p:stCondLst>
                                  <p:childTnLst>
                                    <p:set>
                                      <p:cBhvr>
                                        <p:cTn id="84" dur="1" fill="hold">
                                          <p:stCondLst>
                                            <p:cond delay="9"/>
                                          </p:stCondLst>
                                        </p:cTn>
                                        <p:tgtEl>
                                          <p:spTgt spid="66"/>
                                        </p:tgtEl>
                                        <p:attrNameLst>
                                          <p:attrName>style.visibility</p:attrName>
                                        </p:attrNameLst>
                                      </p:cBhvr>
                                      <p:to>
                                        <p:strVal val="visible"/>
                                      </p:to>
                                    </p:set>
                                  </p:childTnLst>
                                </p:cTn>
                              </p:par>
                            </p:childTnLst>
                          </p:cTn>
                        </p:par>
                        <p:par>
                          <p:cTn id="85" fill="hold">
                            <p:stCondLst>
                              <p:cond delay="7020"/>
                            </p:stCondLst>
                            <p:childTnLst>
                              <p:par>
                                <p:cTn id="86" presetID="1" presetClass="entr" presetSubtype="0" fill="hold" nodeType="afterEffect">
                                  <p:stCondLst>
                                    <p:cond delay="250"/>
                                  </p:stCondLst>
                                  <p:childTnLst>
                                    <p:set>
                                      <p:cBhvr>
                                        <p:cTn id="87" dur="1" fill="hold">
                                          <p:stCondLst>
                                            <p:cond delay="9"/>
                                          </p:stCondLst>
                                        </p:cTn>
                                        <p:tgtEl>
                                          <p:spTgt spid="78"/>
                                        </p:tgtEl>
                                        <p:attrNameLst>
                                          <p:attrName>style.visibility</p:attrName>
                                        </p:attrNameLst>
                                      </p:cBhvr>
                                      <p:to>
                                        <p:strVal val="visible"/>
                                      </p:to>
                                    </p:set>
                                  </p:childTnLst>
                                </p:cTn>
                              </p:par>
                            </p:childTnLst>
                          </p:cTn>
                        </p:par>
                        <p:par>
                          <p:cTn id="88" fill="hold">
                            <p:stCondLst>
                              <p:cond delay="7280"/>
                            </p:stCondLst>
                            <p:childTnLst>
                              <p:par>
                                <p:cTn id="89" presetID="1" presetClass="entr" presetSubtype="0" fill="hold" nodeType="afterEffect">
                                  <p:stCondLst>
                                    <p:cond delay="250"/>
                                  </p:stCondLst>
                                  <p:childTnLst>
                                    <p:set>
                                      <p:cBhvr>
                                        <p:cTn id="90" dur="1" fill="hold">
                                          <p:stCondLst>
                                            <p:cond delay="9"/>
                                          </p:stCondLst>
                                        </p:cTn>
                                        <p:tgtEl>
                                          <p:spTgt spid="75"/>
                                        </p:tgtEl>
                                        <p:attrNameLst>
                                          <p:attrName>style.visibility</p:attrName>
                                        </p:attrNameLst>
                                      </p:cBhvr>
                                      <p:to>
                                        <p:strVal val="visible"/>
                                      </p:to>
                                    </p:set>
                                  </p:childTnLst>
                                </p:cTn>
                              </p:par>
                            </p:childTnLst>
                          </p:cTn>
                        </p:par>
                        <p:par>
                          <p:cTn id="91" fill="hold">
                            <p:stCondLst>
                              <p:cond delay="7540"/>
                            </p:stCondLst>
                            <p:childTnLst>
                              <p:par>
                                <p:cTn id="92" presetID="1" presetClass="entr" presetSubtype="0" fill="hold" nodeType="afterEffect">
                                  <p:stCondLst>
                                    <p:cond delay="250"/>
                                  </p:stCondLst>
                                  <p:childTnLst>
                                    <p:set>
                                      <p:cBhvr>
                                        <p:cTn id="93" dur="1" fill="hold">
                                          <p:stCondLst>
                                            <p:cond delay="9"/>
                                          </p:stCondLst>
                                        </p:cTn>
                                        <p:tgtEl>
                                          <p:spTgt spid="72"/>
                                        </p:tgtEl>
                                        <p:attrNameLst>
                                          <p:attrName>style.visibility</p:attrName>
                                        </p:attrNameLst>
                                      </p:cBhvr>
                                      <p:to>
                                        <p:strVal val="visible"/>
                                      </p:to>
                                    </p:set>
                                  </p:childTnLst>
                                </p:cTn>
                              </p:par>
                            </p:childTnLst>
                          </p:cTn>
                        </p:par>
                        <p:par>
                          <p:cTn id="94" fill="hold">
                            <p:stCondLst>
                              <p:cond delay="7800"/>
                            </p:stCondLst>
                            <p:childTnLst>
                              <p:par>
                                <p:cTn id="95" presetID="1" presetClass="entr" presetSubtype="0" fill="hold" nodeType="afterEffect">
                                  <p:stCondLst>
                                    <p:cond delay="250"/>
                                  </p:stCondLst>
                                  <p:childTnLst>
                                    <p:set>
                                      <p:cBhvr>
                                        <p:cTn id="96" dur="1" fill="hold">
                                          <p:stCondLst>
                                            <p:cond delay="9"/>
                                          </p:stCondLst>
                                        </p:cTn>
                                        <p:tgtEl>
                                          <p:spTgt spid="120"/>
                                        </p:tgtEl>
                                        <p:attrNameLst>
                                          <p:attrName>style.visibility</p:attrName>
                                        </p:attrNameLst>
                                      </p:cBhvr>
                                      <p:to>
                                        <p:strVal val="visible"/>
                                      </p:to>
                                    </p:set>
                                  </p:childTnLst>
                                </p:cTn>
                              </p:par>
                            </p:childTnLst>
                          </p:cTn>
                        </p:par>
                        <p:par>
                          <p:cTn id="97" fill="hold">
                            <p:stCondLst>
                              <p:cond delay="8060"/>
                            </p:stCondLst>
                            <p:childTnLst>
                              <p:par>
                                <p:cTn id="98" presetID="1" presetClass="entr" presetSubtype="0" fill="hold" nodeType="afterEffect">
                                  <p:stCondLst>
                                    <p:cond delay="250"/>
                                  </p:stCondLst>
                                  <p:childTnLst>
                                    <p:set>
                                      <p:cBhvr>
                                        <p:cTn id="99" dur="1" fill="hold">
                                          <p:stCondLst>
                                            <p:cond delay="9"/>
                                          </p:stCondLst>
                                        </p:cTn>
                                        <p:tgtEl>
                                          <p:spTgt spid="141"/>
                                        </p:tgtEl>
                                        <p:attrNameLst>
                                          <p:attrName>style.visibility</p:attrName>
                                        </p:attrNameLst>
                                      </p:cBhvr>
                                      <p:to>
                                        <p:strVal val="visible"/>
                                      </p:to>
                                    </p:set>
                                  </p:childTnLst>
                                </p:cTn>
                              </p:par>
                            </p:childTnLst>
                          </p:cTn>
                        </p:par>
                        <p:par>
                          <p:cTn id="100" fill="hold">
                            <p:stCondLst>
                              <p:cond delay="8320"/>
                            </p:stCondLst>
                            <p:childTnLst>
                              <p:par>
                                <p:cTn id="101" presetID="1" presetClass="entr" presetSubtype="0" fill="hold" nodeType="afterEffect">
                                  <p:stCondLst>
                                    <p:cond delay="250"/>
                                  </p:stCondLst>
                                  <p:childTnLst>
                                    <p:set>
                                      <p:cBhvr>
                                        <p:cTn id="102" dur="1" fill="hold">
                                          <p:stCondLst>
                                            <p:cond delay="9"/>
                                          </p:stCondLst>
                                        </p:cTn>
                                        <p:tgtEl>
                                          <p:spTgt spid="117"/>
                                        </p:tgtEl>
                                        <p:attrNameLst>
                                          <p:attrName>style.visibility</p:attrName>
                                        </p:attrNameLst>
                                      </p:cBhvr>
                                      <p:to>
                                        <p:strVal val="visible"/>
                                      </p:to>
                                    </p:set>
                                  </p:childTnLst>
                                </p:cTn>
                              </p:par>
                            </p:childTnLst>
                          </p:cTn>
                        </p:par>
                        <p:par>
                          <p:cTn id="103" fill="hold">
                            <p:stCondLst>
                              <p:cond delay="8580"/>
                            </p:stCondLst>
                            <p:childTnLst>
                              <p:par>
                                <p:cTn id="104" presetID="1" presetClass="entr" presetSubtype="0" fill="hold" nodeType="afterEffect">
                                  <p:stCondLst>
                                    <p:cond delay="250"/>
                                  </p:stCondLst>
                                  <p:childTnLst>
                                    <p:set>
                                      <p:cBhvr>
                                        <p:cTn id="105" dur="1" fill="hold">
                                          <p:stCondLst>
                                            <p:cond delay="9"/>
                                          </p:stCondLst>
                                        </p:cTn>
                                        <p:tgtEl>
                                          <p:spTgt spid="114"/>
                                        </p:tgtEl>
                                        <p:attrNameLst>
                                          <p:attrName>style.visibility</p:attrName>
                                        </p:attrNameLst>
                                      </p:cBhvr>
                                      <p:to>
                                        <p:strVal val="visible"/>
                                      </p:to>
                                    </p:set>
                                  </p:childTnLst>
                                </p:cTn>
                              </p:par>
                            </p:childTnLst>
                          </p:cTn>
                        </p:par>
                        <p:par>
                          <p:cTn id="106" fill="hold">
                            <p:stCondLst>
                              <p:cond delay="8840"/>
                            </p:stCondLst>
                            <p:childTnLst>
                              <p:par>
                                <p:cTn id="107" presetID="1" presetClass="entr" presetSubtype="0" fill="hold" nodeType="afterEffect">
                                  <p:stCondLst>
                                    <p:cond delay="250"/>
                                  </p:stCondLst>
                                  <p:childTnLst>
                                    <p:set>
                                      <p:cBhvr>
                                        <p:cTn id="108" dur="1" fill="hold">
                                          <p:stCondLst>
                                            <p:cond delay="9"/>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09" y="1"/>
            <a:ext cx="12148076" cy="6849712"/>
          </a:xfrm>
          <a:prstGeom prst="rect">
            <a:avLst/>
          </a:prstGeom>
        </p:spPr>
      </p:pic>
    </p:spTree>
    <p:extLst>
      <p:ext uri="{BB962C8B-B14F-4D97-AF65-F5344CB8AC3E}">
        <p14:creationId xmlns:p14="http://schemas.microsoft.com/office/powerpoint/2010/main" val="6045782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40248"/>
            <a:ext cx="10972800" cy="1524000"/>
          </a:xfrm>
        </p:spPr>
        <p:txBody>
          <a:bodyPr/>
          <a:lstStyle/>
          <a:p>
            <a:pPr algn="ctr"/>
            <a:r>
              <a:rPr lang="en-US" altLang="zh-TW" b="0" dirty="0" smtClean="0"/>
              <a:t>Your Smart Home</a:t>
            </a:r>
            <a:br>
              <a:rPr lang="en-US" altLang="zh-TW" b="0" dirty="0" smtClean="0"/>
            </a:br>
            <a:r>
              <a:rPr lang="en-US" altLang="zh-TW" sz="3600" b="0" dirty="0" smtClean="0"/>
              <a:t>Part of Data </a:t>
            </a:r>
            <a:r>
              <a:rPr lang="en-US" altLang="zh-TW" sz="4000" b="0" dirty="0" smtClean="0"/>
              <a:t>Source from Physical World </a:t>
            </a:r>
            <a:endParaRPr lang="zh-TW" altLang="en-US" sz="4000" b="0" dirty="0"/>
          </a:p>
        </p:txBody>
      </p:sp>
      <p:pic>
        <p:nvPicPr>
          <p:cNvPr id="6147" name="Picture 3" descr="C:\Users\su\Desktop\IOTsecurity\23-Zone-Smart-Home-Hertfordshir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23" r="15908"/>
          <a:stretch/>
        </p:blipFill>
        <p:spPr bwMode="auto">
          <a:xfrm>
            <a:off x="943392" y="1844824"/>
            <a:ext cx="10305216" cy="381000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群組 25"/>
          <p:cNvGrpSpPr/>
          <p:nvPr/>
        </p:nvGrpSpPr>
        <p:grpSpPr>
          <a:xfrm>
            <a:off x="2346968" y="2594760"/>
            <a:ext cx="8200421" cy="2334750"/>
            <a:chOff x="1760226" y="2594760"/>
            <a:chExt cx="6150316" cy="2334750"/>
          </a:xfrm>
        </p:grpSpPr>
        <p:pic>
          <p:nvPicPr>
            <p:cNvPr id="7" name="Picture 4" descr="C:\Users\su\Desktop\IOTsecurity\wireless-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1920"/>
            <a:stretch/>
          </p:blipFill>
          <p:spPr bwMode="auto">
            <a:xfrm rot="2478324">
              <a:off x="4873300" y="4719811"/>
              <a:ext cx="400000" cy="2096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su\Desktop\IOTsecurity\wireless-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1920"/>
            <a:stretch/>
          </p:blipFill>
          <p:spPr bwMode="auto">
            <a:xfrm>
              <a:off x="4590529" y="2754442"/>
              <a:ext cx="400000" cy="2096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su\Desktop\IOTsecurity\wireless-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1920"/>
            <a:stretch/>
          </p:blipFill>
          <p:spPr bwMode="auto">
            <a:xfrm rot="11221158">
              <a:off x="1760226" y="2594760"/>
              <a:ext cx="400000" cy="2096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su\Desktop\IOTsecurity\wireless-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1920"/>
            <a:stretch/>
          </p:blipFill>
          <p:spPr bwMode="auto">
            <a:xfrm rot="9721036">
              <a:off x="3175581" y="2915914"/>
              <a:ext cx="400000" cy="20969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su\Desktop\IOTsecurity\wireless-logo.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1920"/>
            <a:stretch/>
          </p:blipFill>
          <p:spPr bwMode="auto">
            <a:xfrm rot="15350108">
              <a:off x="7640767" y="3654593"/>
              <a:ext cx="353977" cy="1855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群組 27"/>
          <p:cNvGrpSpPr/>
          <p:nvPr/>
        </p:nvGrpSpPr>
        <p:grpSpPr>
          <a:xfrm>
            <a:off x="3066602" y="1990540"/>
            <a:ext cx="7962543" cy="3102071"/>
            <a:chOff x="2299942" y="1990537"/>
            <a:chExt cx="5971907" cy="3102071"/>
          </a:xfrm>
        </p:grpSpPr>
        <p:pic>
          <p:nvPicPr>
            <p:cNvPr id="12" name="Picture 4" descr="C:\Users\su\Desktop\IOTsecurity\wireless-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1920"/>
            <a:stretch/>
          </p:blipFill>
          <p:spPr bwMode="auto">
            <a:xfrm rot="1190641">
              <a:off x="2705709" y="4022863"/>
              <a:ext cx="349030" cy="18297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su\Desktop\IOTsecurity\wireless-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1920"/>
            <a:stretch/>
          </p:blipFill>
          <p:spPr bwMode="auto">
            <a:xfrm>
              <a:off x="3348814" y="4572793"/>
              <a:ext cx="400000" cy="20969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su\Desktop\IOTsecurity\wireless-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1920"/>
            <a:stretch/>
          </p:blipFill>
          <p:spPr bwMode="auto">
            <a:xfrm rot="1297834">
              <a:off x="7393189" y="4882909"/>
              <a:ext cx="400000" cy="2096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su\Desktop\IOTsecurity\wireless-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1920"/>
            <a:stretch/>
          </p:blipFill>
          <p:spPr bwMode="auto">
            <a:xfrm rot="11011390">
              <a:off x="3940490" y="2391478"/>
              <a:ext cx="400000" cy="2096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su\Desktop\IOTsecurity\wireless-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1920"/>
            <a:stretch/>
          </p:blipFill>
          <p:spPr bwMode="auto">
            <a:xfrm rot="10800000">
              <a:off x="5268472" y="2169686"/>
              <a:ext cx="400000" cy="2096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su\Desktop\IOTsecurity\wireless-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1920"/>
            <a:stretch/>
          </p:blipFill>
          <p:spPr bwMode="auto">
            <a:xfrm rot="10800000">
              <a:off x="6057017" y="1990537"/>
              <a:ext cx="400000" cy="2096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su\Desktop\IOTsecurity\wireless-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1920"/>
            <a:stretch/>
          </p:blipFill>
          <p:spPr bwMode="auto">
            <a:xfrm rot="12401979">
              <a:off x="7640746" y="2160732"/>
              <a:ext cx="400000" cy="2096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su\Desktop\IOTsecurity\wireless-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1920"/>
            <a:stretch/>
          </p:blipFill>
          <p:spPr bwMode="auto">
            <a:xfrm rot="10800000">
              <a:off x="3759186" y="2972539"/>
              <a:ext cx="400000" cy="2096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su\Desktop\IOTsecurity\wireless-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1920"/>
            <a:stretch/>
          </p:blipFill>
          <p:spPr bwMode="auto">
            <a:xfrm rot="10286861">
              <a:off x="5562955" y="2943963"/>
              <a:ext cx="400000" cy="2096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su\Desktop\IOTsecurity\wireless-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1920"/>
            <a:stretch/>
          </p:blipFill>
          <p:spPr bwMode="auto">
            <a:xfrm rot="11939297">
              <a:off x="2299942" y="2110317"/>
              <a:ext cx="400000" cy="20969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su\Desktop\IOTsecurity\wireless-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1920"/>
            <a:stretch/>
          </p:blipFill>
          <p:spPr bwMode="auto">
            <a:xfrm rot="364846">
              <a:off x="6274494" y="3013986"/>
              <a:ext cx="400000" cy="20969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Users\su\Desktop\IOTsecurity\wireless-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1920"/>
            <a:stretch/>
          </p:blipFill>
          <p:spPr bwMode="auto">
            <a:xfrm rot="10800000">
              <a:off x="7100103" y="2972539"/>
              <a:ext cx="400000" cy="2096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Users\su\Desktop\IOTsecurity\wireless-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1920"/>
            <a:stretch/>
          </p:blipFill>
          <p:spPr bwMode="auto">
            <a:xfrm rot="12401979">
              <a:off x="7871849" y="2906798"/>
              <a:ext cx="400000" cy="2096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群組 70"/>
          <p:cNvGrpSpPr/>
          <p:nvPr/>
        </p:nvGrpSpPr>
        <p:grpSpPr>
          <a:xfrm>
            <a:off x="2331884" y="1905091"/>
            <a:ext cx="8708013" cy="3295955"/>
            <a:chOff x="1752090" y="2208112"/>
            <a:chExt cx="6531010" cy="3295955"/>
          </a:xfrm>
        </p:grpSpPr>
        <p:pic>
          <p:nvPicPr>
            <p:cNvPr id="72" name="Picture 5" descr="C:\Users\su\Desktop\IOTsecurity\ey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5934" y="4227078"/>
              <a:ext cx="403583" cy="40358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5" descr="C:\Users\su\Desktop\IOTsecurity\ey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4925" y="4783060"/>
              <a:ext cx="403583" cy="40358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5" descr="C:\Users\su\Desktop\IOTsecurity\ey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66995" y="4994004"/>
              <a:ext cx="403583" cy="403583"/>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5" descr="C:\Users\su\Desktop\IOTsecurity\ey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2124" y="3173807"/>
              <a:ext cx="403583" cy="403583"/>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5" descr="C:\Users\su\Desktop\IOTsecurity\ey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7479" y="3198412"/>
              <a:ext cx="403583" cy="403583"/>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5" descr="C:\Users\su\Desktop\IOTsecurity\ey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5865" y="3199030"/>
              <a:ext cx="403583" cy="403583"/>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5" descr="C:\Users\su\Desktop\IOTsecurity\ey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0891" y="2375669"/>
              <a:ext cx="403583" cy="403583"/>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5" descr="C:\Users\su\Desktop\IOTsecurity\ey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79517" y="3106116"/>
              <a:ext cx="403583" cy="403583"/>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5" descr="C:\Users\su\Desktop\IOTsecurity\ey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07966" y="3852628"/>
              <a:ext cx="403583" cy="403583"/>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5" descr="C:\Users\su\Desktop\IOTsecurity\ey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75912" y="5100484"/>
              <a:ext cx="403583" cy="40358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5" descr="C:\Users\su\Desktop\IOTsecurity\ey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2927" y="2327892"/>
              <a:ext cx="403583" cy="403583"/>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5" descr="C:\Users\su\Desktop\IOTsecurity\ey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9376" y="3173807"/>
              <a:ext cx="403583" cy="403583"/>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5" descr="C:\Users\su\Desktop\IOTsecurity\ey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72170" y="3190114"/>
              <a:ext cx="403583" cy="403583"/>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5" descr="C:\Users\su\Desktop\IOTsecurity\ey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7615" y="2611695"/>
              <a:ext cx="403583" cy="403583"/>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5" descr="C:\Users\su\Desktop\IOTsecurity\ey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92080" y="2959747"/>
              <a:ext cx="403583" cy="403583"/>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5" descr="C:\Users\su\Desktop\IOTsecurity\ey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9148" y="2387262"/>
              <a:ext cx="403583" cy="403583"/>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5" descr="C:\Users\su\Desktop\IOTsecurity\ey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8745" y="2208112"/>
              <a:ext cx="403583" cy="403583"/>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5" descr="C:\Users\su\Desktop\IOTsecurity\ey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2090" y="2826321"/>
              <a:ext cx="403583" cy="4035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0" name="群組 89"/>
          <p:cNvGrpSpPr/>
          <p:nvPr/>
        </p:nvGrpSpPr>
        <p:grpSpPr>
          <a:xfrm>
            <a:off x="2342687" y="2476234"/>
            <a:ext cx="7506628" cy="2647863"/>
            <a:chOff x="1738652" y="2326104"/>
            <a:chExt cx="5629971" cy="2647863"/>
          </a:xfrm>
        </p:grpSpPr>
        <p:sp>
          <p:nvSpPr>
            <p:cNvPr id="91" name="文字方塊 90"/>
            <p:cNvSpPr txBox="1"/>
            <p:nvPr/>
          </p:nvSpPr>
          <p:spPr>
            <a:xfrm>
              <a:off x="2221931" y="4327636"/>
              <a:ext cx="3550491" cy="646331"/>
            </a:xfrm>
            <a:prstGeom prst="rect">
              <a:avLst/>
            </a:prstGeom>
            <a:noFill/>
          </p:spPr>
          <p:txBody>
            <a:bodyPr wrap="none" rtlCol="0">
              <a:spAutoFit/>
            </a:bodyPr>
            <a:lstStyle/>
            <a:p>
              <a:r>
                <a:rPr lang="en-US" altLang="zh-TW" sz="3600" dirty="0" smtClean="0">
                  <a:solidFill>
                    <a:srgbClr val="FFFF00"/>
                  </a:solidFill>
                  <a:latin typeface="Stencil" pitchFamily="82" charset="0"/>
                </a:rPr>
                <a:t>I</a:t>
              </a:r>
              <a:r>
                <a:rPr lang="zh-TW" altLang="en-US" sz="3600" dirty="0">
                  <a:solidFill>
                    <a:srgbClr val="FFFF00"/>
                  </a:solidFill>
                  <a:latin typeface="Stencil" pitchFamily="82" charset="0"/>
                </a:rPr>
                <a:t> </a:t>
              </a:r>
              <a:r>
                <a:rPr lang="en-US" altLang="zh-TW" sz="3600" dirty="0" smtClean="0">
                  <a:solidFill>
                    <a:srgbClr val="FFFF00"/>
                  </a:solidFill>
                  <a:latin typeface="Stencil" pitchFamily="82" charset="0"/>
                </a:rPr>
                <a:t>am watching you!</a:t>
              </a:r>
              <a:endParaRPr lang="zh-TW" altLang="en-US" sz="1600" dirty="0">
                <a:solidFill>
                  <a:srgbClr val="FFFF00"/>
                </a:solidFill>
                <a:latin typeface="Stencil" pitchFamily="82" charset="0"/>
              </a:endParaRPr>
            </a:p>
          </p:txBody>
        </p:sp>
        <p:pic>
          <p:nvPicPr>
            <p:cNvPr id="92" name="Picture 4" descr="C:\Users\su\Desktop\IOTsecurity\angry_eyes_00_black_white_line_art_coloring_book_colouring-1969px.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29785"/>
            <a:stretch/>
          </p:blipFill>
          <p:spPr bwMode="auto">
            <a:xfrm>
              <a:off x="1738652" y="2326104"/>
              <a:ext cx="5629971" cy="2001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1015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par>
                                <p:cTn id="8" presetID="10" presetClass="entr" presetSubtype="0" repeatCount="indefinite"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750"/>
                                        <p:tgtEl>
                                          <p:spTgt spid="28"/>
                                        </p:tgtEl>
                                      </p:cBhvr>
                                    </p:animEffect>
                                  </p:childTnLst>
                                </p:cTn>
                              </p:par>
                            </p:childTnLst>
                          </p:cTn>
                        </p:par>
                        <p:par>
                          <p:cTn id="11" fill="hold">
                            <p:stCondLst>
                              <p:cond delay="1000"/>
                            </p:stCondLst>
                            <p:childTnLst>
                              <p:par>
                                <p:cTn id="12" presetID="1" presetClass="exit" presetSubtype="0" fill="hold" nodeType="afterEffect">
                                  <p:stCondLst>
                                    <p:cond delay="3000"/>
                                  </p:stCondLst>
                                  <p:childTnLst>
                                    <p:set>
                                      <p:cBhvr>
                                        <p:cTn id="13" dur="1" fill="hold">
                                          <p:stCondLst>
                                            <p:cond delay="0"/>
                                          </p:stCondLst>
                                        </p:cTn>
                                        <p:tgtEl>
                                          <p:spTgt spid="26"/>
                                        </p:tgtEl>
                                        <p:attrNameLst>
                                          <p:attrName>style.visibility</p:attrName>
                                        </p:attrNameLst>
                                      </p:cBhvr>
                                      <p:to>
                                        <p:strVal val="hidden"/>
                                      </p:to>
                                    </p:set>
                                  </p:childTnLst>
                                </p:cTn>
                              </p:par>
                            </p:childTnLst>
                          </p:cTn>
                        </p:par>
                        <p:par>
                          <p:cTn id="14" fill="hold">
                            <p:stCondLst>
                              <p:cond delay="4000"/>
                            </p:stCondLst>
                            <p:childTnLst>
                              <p:par>
                                <p:cTn id="15" presetID="1" presetClass="exit" presetSubtype="0" fill="hold" nodeType="afterEffect">
                                  <p:stCondLst>
                                    <p:cond delay="0"/>
                                  </p:stCondLst>
                                  <p:childTnLst>
                                    <p:set>
                                      <p:cBhvr>
                                        <p:cTn id="16" dur="1" fill="hold">
                                          <p:stCondLst>
                                            <p:cond delay="0"/>
                                          </p:stCondLst>
                                        </p:cTn>
                                        <p:tgtEl>
                                          <p:spTgt spid="28"/>
                                        </p:tgtEl>
                                        <p:attrNameLst>
                                          <p:attrName>style.visibility</p:attrName>
                                        </p:attrNameLst>
                                      </p:cBhvr>
                                      <p:to>
                                        <p:strVal val="hidden"/>
                                      </p:to>
                                    </p:set>
                                  </p:childTnLst>
                                </p:cTn>
                              </p:par>
                            </p:childTnLst>
                          </p:cTn>
                        </p:par>
                        <p:par>
                          <p:cTn id="17" fill="hold">
                            <p:stCondLst>
                              <p:cond delay="4000"/>
                            </p:stCondLst>
                            <p:childTnLst>
                              <p:par>
                                <p:cTn id="18" presetID="1"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childTnLst>
                                </p:cTn>
                              </p:par>
                            </p:childTnLst>
                          </p:cTn>
                        </p:par>
                        <p:par>
                          <p:cTn id="20" fill="hold">
                            <p:stCondLst>
                              <p:cond delay="4000"/>
                            </p:stCondLst>
                            <p:childTnLst>
                              <p:par>
                                <p:cTn id="21" presetID="35" presetClass="emph" presetSubtype="0" repeatCount="indefinite" fill="hold" nodeType="afterEffect">
                                  <p:stCondLst>
                                    <p:cond delay="0"/>
                                  </p:stCondLst>
                                  <p:childTnLst>
                                    <p:anim calcmode="discrete" valueType="str">
                                      <p:cBhvr>
                                        <p:cTn id="22" dur="1000" fill="hold"/>
                                        <p:tgtEl>
                                          <p:spTgt spid="71"/>
                                        </p:tgtEl>
                                        <p:attrNameLst>
                                          <p:attrName>style.visibility</p:attrName>
                                        </p:attrNameLst>
                                      </p:cBhvr>
                                      <p:tavLst>
                                        <p:tav tm="0">
                                          <p:val>
                                            <p:strVal val="hidden"/>
                                          </p:val>
                                        </p:tav>
                                        <p:tav tm="50000">
                                          <p:val>
                                            <p:strVal val="visible"/>
                                          </p:val>
                                        </p:tav>
                                      </p:tavLst>
                                    </p:anim>
                                  </p:childTnLst>
                                </p:cTn>
                              </p:par>
                            </p:childTnLst>
                          </p:cTn>
                        </p:par>
                        <p:par>
                          <p:cTn id="23" fill="hold">
                            <p:stCondLst>
                              <p:cond delay="5000"/>
                            </p:stCondLst>
                            <p:childTnLst>
                              <p:par>
                                <p:cTn id="24" presetID="1" presetClass="entr" presetSubtype="0" fill="hold" nodeType="afterEffect">
                                  <p:stCondLst>
                                    <p:cond delay="5100"/>
                                  </p:stCondLst>
                                  <p:childTnLst>
                                    <p:set>
                                      <p:cBhvr>
                                        <p:cTn id="25"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071794"/>
            <a:ext cx="12192000" cy="1524000"/>
          </a:xfrm>
        </p:spPr>
        <p:txBody>
          <a:bodyPr>
            <a:normAutofit/>
          </a:bodyPr>
          <a:lstStyle/>
          <a:p>
            <a:pPr algn="ctr"/>
            <a:r>
              <a:rPr lang="en-US" altLang="zh-TW" sz="5400" dirty="0" smtClean="0">
                <a:latin typeface="Arial Narrow" panose="020B0606020202030204" pitchFamily="34" charset="0"/>
              </a:rPr>
              <a:t>Breast Cancer Diagnosis and Prognosis</a:t>
            </a:r>
            <a:endParaRPr lang="zh-TW" altLang="en-US" sz="5400" dirty="0">
              <a:latin typeface="Arial Narrow" panose="020B0606020202030204" pitchFamily="34" charset="0"/>
            </a:endParaRPr>
          </a:p>
        </p:txBody>
      </p:sp>
    </p:spTree>
    <p:extLst>
      <p:ext uri="{BB962C8B-B14F-4D97-AF65-F5344CB8AC3E}">
        <p14:creationId xmlns:p14="http://schemas.microsoft.com/office/powerpoint/2010/main" val="1253764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18003" y="451836"/>
            <a:ext cx="10760400" cy="1143000"/>
          </a:xfrm>
        </p:spPr>
        <p:txBody>
          <a:bodyPr>
            <a:normAutofit fontScale="90000"/>
          </a:bodyPr>
          <a:lstStyle/>
          <a:p>
            <a:pPr algn="ctr"/>
            <a:r>
              <a:rPr lang="en-US" altLang="zh-TW" sz="4400" dirty="0" smtClean="0">
                <a:latin typeface="Arial Narrow" panose="020B0606020202030204" pitchFamily="34" charset="0"/>
                <a:ea typeface="新細明體" charset="-120"/>
              </a:rPr>
              <a:t>Cell Nuclei of a Fine Needle Aspirate</a:t>
            </a:r>
            <a:br>
              <a:rPr lang="en-US" altLang="zh-TW" sz="4400" dirty="0" smtClean="0">
                <a:latin typeface="Arial Narrow" panose="020B0606020202030204" pitchFamily="34" charset="0"/>
                <a:ea typeface="新細明體" charset="-120"/>
              </a:rPr>
            </a:br>
            <a:r>
              <a:rPr lang="zh-TW" altLang="en-US" sz="4400" dirty="0" smtClean="0">
                <a:latin typeface="Arial Narrow" panose="020B0606020202030204" pitchFamily="34" charset="0"/>
                <a:ea typeface="新細明體" charset="-120"/>
              </a:rPr>
              <a:t>電子顯微鏡下的組織液細胞</a:t>
            </a:r>
            <a:endParaRPr lang="en-US" altLang="zh-TW" sz="4400" dirty="0" smtClean="0">
              <a:latin typeface="Arial Narrow" panose="020B0606020202030204" pitchFamily="34" charset="0"/>
              <a:ea typeface="新細明體" charset="-120"/>
            </a:endParaRPr>
          </a:p>
        </p:txBody>
      </p:sp>
      <p:pic>
        <p:nvPicPr>
          <p:cNvPr id="271366"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2034" y="1819071"/>
            <a:ext cx="9087932" cy="4044875"/>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871359" y="5982284"/>
            <a:ext cx="10456433" cy="707886"/>
          </a:xfrm>
          <a:prstGeom prst="rect">
            <a:avLst/>
          </a:prstGeom>
        </p:spPr>
        <p:txBody>
          <a:bodyPr wrap="square">
            <a:spAutoFit/>
          </a:bodyPr>
          <a:lstStyle/>
          <a:p>
            <a:r>
              <a:rPr lang="en-US" altLang="zh-TW" sz="2000" dirty="0"/>
              <a:t>Nuclear feature extraction for breast tumor </a:t>
            </a:r>
            <a:r>
              <a:rPr lang="en-US" altLang="zh-TW" sz="2000" dirty="0" smtClean="0"/>
              <a:t>diagnosis, WN </a:t>
            </a:r>
            <a:r>
              <a:rPr lang="en-US" altLang="zh-TW" sz="2000" dirty="0"/>
              <a:t>Street, WH </a:t>
            </a:r>
            <a:r>
              <a:rPr lang="en-US" altLang="zh-TW" sz="2000" dirty="0" err="1"/>
              <a:t>Wolberg</a:t>
            </a:r>
            <a:r>
              <a:rPr lang="en-US" altLang="zh-TW" sz="2000" dirty="0"/>
              <a:t>, OL </a:t>
            </a:r>
            <a:r>
              <a:rPr lang="en-US" altLang="zh-TW" sz="2000" dirty="0" err="1" smtClean="0"/>
              <a:t>Mangasarian</a:t>
            </a:r>
            <a:endParaRPr lang="en-US" altLang="zh-TW" sz="2000" dirty="0"/>
          </a:p>
          <a:p>
            <a:r>
              <a:rPr lang="en-US" altLang="zh-TW" sz="2000" dirty="0"/>
              <a:t>IS&amp;T/SPIE's Symposium on Electronic Imaging: Science and Technology, 861-870</a:t>
            </a:r>
            <a:endParaRPr lang="zh-TW" altLang="en-US" sz="2000" dirty="0"/>
          </a:p>
        </p:txBody>
      </p:sp>
    </p:spTree>
    <p:extLst>
      <p:ext uri="{BB962C8B-B14F-4D97-AF65-F5344CB8AC3E}">
        <p14:creationId xmlns:p14="http://schemas.microsoft.com/office/powerpoint/2010/main" val="4153118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1_ek">
  <a:themeElements>
    <a:clrScheme name="ek 6">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800000"/>
      </a:hlink>
      <a:folHlink>
        <a:srgbClr val="0099CC"/>
      </a:folHlink>
    </a:clrScheme>
    <a:fontScheme name="ek">
      <a:majorFont>
        <a:latin typeface="Calibri"/>
        <a:ea typeface="新細明體"/>
        <a:cs typeface=""/>
      </a:majorFont>
      <a:minorFont>
        <a:latin typeface="Calibri"/>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12700" cap="flat" cmpd="sng" algn="ctr">
          <a:solidFill>
            <a:srgbClr val="008000"/>
          </a:solidFill>
          <a:prstDash val="solid"/>
          <a:round/>
          <a:headEnd type="none" w="med" len="med"/>
          <a:tailEnd type="triangle" w="med"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sz="20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rgbClr val="CCFFCC"/>
        </a:solidFill>
        <a:ln w="12700" cap="flat" cmpd="sng" algn="ctr">
          <a:solidFill>
            <a:srgbClr val="008000"/>
          </a:solidFill>
          <a:prstDash val="solid"/>
          <a:round/>
          <a:headEnd type="none" w="med" len="med"/>
          <a:tailEnd type="triangle" w="med"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sz="20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ek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ek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ek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ek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
      <a:clrScheme name="ek 5">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3399FF"/>
        </a:hlink>
        <a:folHlink>
          <a:srgbClr val="0099CC"/>
        </a:folHlink>
      </a:clrScheme>
      <a:clrMap bg1="lt1" tx1="dk1" bg2="lt2" tx2="dk2" accent1="accent1" accent2="accent2" accent3="accent3" accent4="accent4" accent5="accent5" accent6="accent6" hlink="hlink" folHlink="folHlink"/>
    </a:extraClrScheme>
    <a:extraClrScheme>
      <a:clrScheme name="ek 6">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800000"/>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IoT_data-analytics_Rome10192015" id="{0D7ACF6F-52FC-8C44-9827-56CF38FF8677}" vid="{5742B046-3FB0-7F4A-8448-547E7DE3EA86}"/>
    </a:ext>
  </a:extLst>
</a:theme>
</file>

<file path=ppt/theme/theme3.xml><?xml version="1.0" encoding="utf-8"?>
<a:theme xmlns:a="http://schemas.openxmlformats.org/drawingml/2006/main" name="2_ek">
  <a:themeElements>
    <a:clrScheme name="ek 6">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800000"/>
      </a:hlink>
      <a:folHlink>
        <a:srgbClr val="0099CC"/>
      </a:folHlink>
    </a:clrScheme>
    <a:fontScheme name="ek">
      <a:majorFont>
        <a:latin typeface="Calibri"/>
        <a:ea typeface="新細明體"/>
        <a:cs typeface=""/>
      </a:majorFont>
      <a:minorFont>
        <a:latin typeface="Calibri"/>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12700" cap="flat" cmpd="sng" algn="ctr">
          <a:solidFill>
            <a:srgbClr val="008000"/>
          </a:solidFill>
          <a:prstDash val="solid"/>
          <a:round/>
          <a:headEnd type="none" w="med" len="med"/>
          <a:tailEnd type="triangle" w="med"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sz="20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rgbClr val="CCFFCC"/>
        </a:solidFill>
        <a:ln w="12700" cap="flat" cmpd="sng" algn="ctr">
          <a:solidFill>
            <a:srgbClr val="008000"/>
          </a:solidFill>
          <a:prstDash val="solid"/>
          <a:round/>
          <a:headEnd type="none" w="med" len="med"/>
          <a:tailEnd type="triangle" w="med"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sz="20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ek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ek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ek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ek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
      <a:clrScheme name="ek 5">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3399FF"/>
        </a:hlink>
        <a:folHlink>
          <a:srgbClr val="0099CC"/>
        </a:folHlink>
      </a:clrScheme>
      <a:clrMap bg1="lt1" tx1="dk1" bg2="lt2" tx2="dk2" accent1="accent1" accent2="accent2" accent3="accent3" accent4="accent4" accent5="accent5" accent6="accent6" hlink="hlink" folHlink="folHlink"/>
    </a:extraClrScheme>
    <a:extraClrScheme>
      <a:clrScheme name="ek 6">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800000"/>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lidevana Dark">
  <a:themeElements>
    <a:clrScheme name="Custom 1">
      <a:dk1>
        <a:srgbClr val="FFFFFF"/>
      </a:dk1>
      <a:lt1>
        <a:srgbClr val="000000"/>
      </a:lt1>
      <a:dk2>
        <a:srgbClr val="FFFFFF"/>
      </a:dk2>
      <a:lt2>
        <a:srgbClr val="000000"/>
      </a:lt2>
      <a:accent1>
        <a:srgbClr val="4D4D4D"/>
      </a:accent1>
      <a:accent2>
        <a:srgbClr val="DA8E00"/>
      </a:accent2>
      <a:accent3>
        <a:srgbClr val="D93700"/>
      </a:accent3>
      <a:accent4>
        <a:srgbClr val="B2040A"/>
      </a:accent4>
      <a:accent5>
        <a:srgbClr val="22AC56"/>
      </a:accent5>
      <a:accent6>
        <a:srgbClr val="1277B5"/>
      </a:accent6>
      <a:hlink>
        <a:srgbClr val="1277B5"/>
      </a:hlink>
      <a:folHlink>
        <a:srgbClr val="A22F73"/>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D4D4D"/>
        </a:soli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solidFill>
          <a:srgbClr val="4D4D4D"/>
        </a:soli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ek">
  <a:themeElements>
    <a:clrScheme name="ek 6">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800000"/>
      </a:hlink>
      <a:folHlink>
        <a:srgbClr val="0099CC"/>
      </a:folHlink>
    </a:clrScheme>
    <a:fontScheme name="ek">
      <a:majorFont>
        <a:latin typeface="Calibri"/>
        <a:ea typeface="新細明體"/>
        <a:cs typeface=""/>
      </a:majorFont>
      <a:minorFont>
        <a:latin typeface="Calibri"/>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12700" cap="flat" cmpd="sng" algn="ctr">
          <a:solidFill>
            <a:srgbClr val="008000"/>
          </a:solidFill>
          <a:prstDash val="solid"/>
          <a:round/>
          <a:headEnd type="none" w="med" len="med"/>
          <a:tailEnd type="triangle" w="med"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sz="20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rgbClr val="CCFFCC"/>
        </a:solidFill>
        <a:ln w="12700" cap="flat" cmpd="sng" algn="ctr">
          <a:solidFill>
            <a:srgbClr val="008000"/>
          </a:solidFill>
          <a:prstDash val="solid"/>
          <a:round/>
          <a:headEnd type="none" w="med" len="med"/>
          <a:tailEnd type="triangle" w="med"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sz="20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ek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ek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ek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ek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
      <a:clrScheme name="ek 5">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3399FF"/>
        </a:hlink>
        <a:folHlink>
          <a:srgbClr val="0099CC"/>
        </a:folHlink>
      </a:clrScheme>
      <a:clrMap bg1="lt1" tx1="dk1" bg2="lt2" tx2="dk2" accent1="accent1" accent2="accent2" accent3="accent3" accent4="accent4" accent5="accent5" accent6="accent6" hlink="hlink" folHlink="folHlink"/>
    </a:extraClrScheme>
    <a:extraClrScheme>
      <a:clrScheme name="ek 6">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800000"/>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IoT_data-analytics_Rome10192015" id="{0D7ACF6F-52FC-8C44-9827-56CF38FF8677}" vid="{5742B046-3FB0-7F4A-8448-547E7DE3EA86}"/>
    </a:ext>
  </a:extLst>
</a:theme>
</file>

<file path=ppt/theme/theme6.xml><?xml version="1.0" encoding="utf-8"?>
<a:theme xmlns:a="http://schemas.openxmlformats.org/drawingml/2006/main" name="4_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7.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TC010220298[[fn=福灯高照]]</Template>
  <TotalTime>18656</TotalTime>
  <Words>2580</Words>
  <Application>Microsoft Office PowerPoint</Application>
  <PresentationFormat>自訂</PresentationFormat>
  <Paragraphs>563</Paragraphs>
  <Slides>70</Slides>
  <Notes>25</Notes>
  <HiddenSlides>0</HiddenSlides>
  <MMClips>0</MMClips>
  <ScaleCrop>false</ScaleCrop>
  <HeadingPairs>
    <vt:vector size="4" baseType="variant">
      <vt:variant>
        <vt:lpstr>佈景主題</vt:lpstr>
      </vt:variant>
      <vt:variant>
        <vt:i4>7</vt:i4>
      </vt:variant>
      <vt:variant>
        <vt:lpstr>投影片標題</vt:lpstr>
      </vt:variant>
      <vt:variant>
        <vt:i4>70</vt:i4>
      </vt:variant>
    </vt:vector>
  </HeadingPairs>
  <TitlesOfParts>
    <vt:vector size="77" baseType="lpstr">
      <vt:lpstr>Deluxe</vt:lpstr>
      <vt:lpstr>1_ek</vt:lpstr>
      <vt:lpstr>2_ek</vt:lpstr>
      <vt:lpstr>Slidevana Dark</vt:lpstr>
      <vt:lpstr>3_ek</vt:lpstr>
      <vt:lpstr>4_Deluxe</vt:lpstr>
      <vt:lpstr>1_Office 佈景主題</vt:lpstr>
      <vt:lpstr>PowerPoint 簡報</vt:lpstr>
      <vt:lpstr>PowerPoint 簡報</vt:lpstr>
      <vt:lpstr>PowerPoint 簡報</vt:lpstr>
      <vt:lpstr>Agenda</vt:lpstr>
      <vt:lpstr>PowerPoint 簡報</vt:lpstr>
      <vt:lpstr>PowerPoint 簡報</vt:lpstr>
      <vt:lpstr>PowerPoint 簡報</vt:lpstr>
      <vt:lpstr>Breast Cancer Diagnosis and Prognosis</vt:lpstr>
      <vt:lpstr>Cell Nuclei of a Fine Needle Aspirate 電子顯微鏡下的組織液細胞</vt:lpstr>
      <vt:lpstr>從電子顯微鏡影像到細胞特徵</vt:lpstr>
      <vt:lpstr>Breast Cancer Diagnosis via SVM 97% Ten-fold Cross Validation Correctness 780 Patients: 494 Benign, 286 Malignant </vt:lpstr>
      <vt:lpstr>Who will be benefitted from Chemotherapy?</vt:lpstr>
      <vt:lpstr>Survival Curves for Overall Patients: w./wo. Chemotherapy</vt:lpstr>
      <vt:lpstr>Overall Clustering Process</vt:lpstr>
      <vt:lpstr>Survival Curves for Good, Intermediate &amp; Poor Groups</vt:lpstr>
      <vt:lpstr>Survival Curves for Intermediate Group: Split by Chemo &amp; NoChemo</vt:lpstr>
      <vt:lpstr>The Lessons I Learned</vt:lpstr>
      <vt:lpstr>Malicious URLs Detection </vt:lpstr>
      <vt:lpstr>Malicious Websites</vt:lpstr>
      <vt:lpstr>Defences of Malicious URLs</vt:lpstr>
      <vt:lpstr>Why Need a Filtering Mechanism?</vt:lpstr>
      <vt:lpstr>Requirements from Industry </vt:lpstr>
      <vt:lpstr>Big Challenges</vt:lpstr>
      <vt:lpstr>Finding a Needle in a Haystack</vt:lpstr>
      <vt:lpstr>Our Main Results</vt:lpstr>
      <vt:lpstr>Feature Extraction</vt:lpstr>
      <vt:lpstr>Lexical Features: Information of Words</vt:lpstr>
      <vt:lpstr>Lexical Features (cont.)</vt:lpstr>
      <vt:lpstr>Descriptive Features:  Static Characteristics of URL String</vt:lpstr>
      <vt:lpstr>Descriptive Features (cont.)</vt:lpstr>
      <vt:lpstr>Descriptive Features (cont.)</vt:lpstr>
      <vt:lpstr>Collaborative Filtering Models</vt:lpstr>
      <vt:lpstr>Training Process</vt:lpstr>
      <vt:lpstr>Prediction Process</vt:lpstr>
      <vt:lpstr>Evaluation</vt:lpstr>
      <vt:lpstr>Evaluation: Efficiency</vt:lpstr>
      <vt:lpstr>Evaluation: Performance</vt:lpstr>
      <vt:lpstr>Evaluation: Performance</vt:lpstr>
      <vt:lpstr>Why Collaborative Filtering Works?</vt:lpstr>
      <vt:lpstr>The Lessons I Learned</vt:lpstr>
      <vt:lpstr>露天拍賣詐騙商品偵測 </vt:lpstr>
      <vt:lpstr>露天個案研究</vt:lpstr>
      <vt:lpstr>PowerPoint 簡報</vt:lpstr>
      <vt:lpstr>PowerPoint 簡報</vt:lpstr>
      <vt:lpstr>PowerPoint 簡報</vt:lpstr>
      <vt:lpstr>PowerPoint 簡報</vt:lpstr>
      <vt:lpstr>網路電商都要打假、防詐騙</vt:lpstr>
      <vt:lpstr>露天有甚麼機制防範詐騙?</vt:lpstr>
      <vt:lpstr>PowerPoint 簡報</vt:lpstr>
      <vt:lpstr>檢測專家遇到的挑戰</vt:lpstr>
      <vt:lpstr>如何聰明地篩選需檢查的商品?</vt:lpstr>
      <vt:lpstr>Major Challenges</vt:lpstr>
      <vt:lpstr>Get your Hands Dirty</vt:lpstr>
      <vt:lpstr>審核專家經驗 – 帳號</vt:lpstr>
      <vt:lpstr>審核專家經驗 – 付款方式與地點</vt:lpstr>
      <vt:lpstr>確認資料來源與資料流</vt:lpstr>
      <vt:lpstr>系統架構</vt:lpstr>
      <vt:lpstr>如何看一件商品?</vt:lpstr>
      <vt:lpstr>Data Set</vt:lpstr>
      <vt:lpstr>Leading Board</vt:lpstr>
      <vt:lpstr>Competition Results</vt:lpstr>
      <vt:lpstr>從工人智慧到人工智慧</vt:lpstr>
      <vt:lpstr>Keep the Experts in the Loop</vt:lpstr>
      <vt:lpstr>Data Science Team in Ruten</vt:lpstr>
      <vt:lpstr>Strongly Recommend Books</vt:lpstr>
      <vt:lpstr>Final Remarks</vt:lpstr>
      <vt:lpstr>PowerPoint 簡報</vt:lpstr>
      <vt:lpstr>PowerPoint 簡報</vt:lpstr>
      <vt:lpstr>Social Network Services Part of Data Source from Cyberspace</vt:lpstr>
      <vt:lpstr>Your Smart Home Part of Data Source from Physical World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Panelists:  Arbee L.P. Chen,</dc:title>
  <dc:creator>LEE</dc:creator>
  <cp:lastModifiedBy>lee - yj</cp:lastModifiedBy>
  <cp:revision>141</cp:revision>
  <dcterms:created xsi:type="dcterms:W3CDTF">2013-12-05T14:11:25Z</dcterms:created>
  <dcterms:modified xsi:type="dcterms:W3CDTF">2017-02-14T23:42:25Z</dcterms:modified>
</cp:coreProperties>
</file>